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Южной Азии: Индия как крупнейшая страна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 — сердце Южной Азии, где сосуществуют древность и быстрые перемены.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большую часть Южной Азии и соединяет сушу и море, поэтому влияет на торговлю, транспорт и связи между соседними странами региона.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Индия и почему она важна для региона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Индии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на 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Индии поднимаются Гималаи, самые высокие горы мира. Они защищают страну от холодных воздушных масс и влияют на климат больших территорий.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Плоскогорье Декан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Южную часть занимает плоскогорье Декан. Здесь рельеф более возвышенный, климат часто жаркий, а природные условия заметно отличаются от северных районов страны.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равнина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страны лежит Индо-Гангская равнина. Это один из самых плодородных районов Индии, где сосредоточены поля, города и большая часть населения.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Тар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находится пустыня Тар. Для неё характерны высокая температура, мало осадков и скудная растительность, поэтому жизнь здесь сильно зависит от воды.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Гималаи, крупные реки и пустыня Тар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как 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образуют мощную природную границу на севере Индии. Их снежные вершины влияют на источники воды, климат и распределение осадков в соседних районах.
</a:t>
            </a:r>
            <a:endParaRPr lang="en-US" sz="149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дающие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Ганг, Брахмапутра и Инд несут воду в густонаселённые долины. Благодаря им орошают поля, а на их берегах издавна возникают крупные поселения и города.
</a:t>
            </a:r>
            <a:endParaRPr lang="en-US" sz="149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в долинах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речных долинах выращивают рис, пшеницу и другие культуры. Плодородные почвы и доступ к воде делают эти территории особенно важными для сельского хозяйства.
</a:t>
            </a:r>
            <a:endParaRPr lang="en-US" sz="1457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Тар
</a:t>
            </a:r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Тар на северо-западе резко отличается от гор и долин. Здесь жарко, сухо и мало растительности, поэтому природные условия намного суровее.
</a:t>
            </a:r>
            <a:endParaRPr lang="en-US" sz="14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Индии и их особенности
</a:t>
            </a:r>
            <a:endParaRPr lang="en-US" sz="298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страны расположены в разных частях Индии и выполняют разные функции в хозяйстве и управлении.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распределены по стране неравномерно: одни управляют, другие торгуют, производят или развивают технологии.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статистика Индии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1,4 млрд
</a:t>
            </a:r>
            <a:pPr algn="ctr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Индии, поэтому страна относится к числу самых населённых в мире.
</a:t>
            </a:r>
            <a:endParaRPr lang="en-US" sz="685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население означает огромное языковое и культурное разнообразие: рядом существуют десятки крупных языков и множество традиций.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 Индии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состав населения Индии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крупнейших религий, в стране есть местные общины и разные традиции праздников, которые заметны в одежде, еде и обычаях.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составляют индуисты, но значительные меньшинства делают Индию одной из самых религиозно разнообразных стран мира.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Religious Composition of India (оценки)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муссоны влияют на жизнь в 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сезонный цикл муссонов и их влияние на воду, урожай и повседневную жизнь.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Индии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преобладают небольшие семейные фермы. Работа там зависит от сезона, ручного труда и нескольких ключевых сельскохозяйственных операций в течение года.
</a:t>
            </a:r>
            <a:endParaRPr lang="en-US" sz="1594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дождей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Индии сильно связано с муссонами и орошением. Когда дождей достаточно, поля получают воду вовремя; при неудачном сезоне урожай становится менее стабильным.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выращивают рис, пшеницу, чай, сахарный тростник, хлопок, просо, чечевицу и специи. Такой набор культур отражает разные климатические условия регионов.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входит в число крупнейших производителей чая, риса и бобовых. Это делает её важным поставщиком продовольствия и сырья как для страны, так и для мира.
</a:t>
            </a:r>
            <a:pPr algn="ctr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позиции
</a:t>
            </a:r>
            <a:endParaRPr lang="en-US" sz="10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экономики Индии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быстро меняется: в городах растут современные компании, но миллионы людей по-прежнему связаны с землёй и сезонным трудом.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доминируют, однако сельское хозяйство и промышленность остаются основой занятости и регионального развития.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Bank; оценки структуры экономики Индии,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Бангалор, Хайдарабад и Пуна — центры технологий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создают цифровое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 часто называют технологической столицей Индии: здесь сосредоточены IT-компании, стартапы и исследовательские центры. Современные офисные кварталы соседствуют с университетами и жилыми районами, создавая образ быстро растущего города.
</a:t>
            </a:r>
            <a:endParaRPr lang="en-US" sz="103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Хайдарабад: технологии и наука
</a:t>
            </a:r>
            <a:pPr algn="ctr" indent="0" marL="0">
              <a:lnSpc>
                <a:spcPct val="100000"/>
              </a:lnSpc>
              <a:buNone/>
            </a:pPr>
            <a:r>
              <a:rPr lang="en-US" sz="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Хайдарабад известен не только историческими памятниками, но и крупными технопарками. В городе работают международные компании, а научные центры и вузы помогают развивать программирование, биотехнологии и современные услуги.
</a:t>
            </a:r>
            <a:endParaRPr lang="en-US" sz="1151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Пуна: образование и инновации
</a:t>
            </a:r>
            <a:pPr algn="ctr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Пуна сочетает университетскую среду, научные разработки и динамичный бизнес. Здесь развиваются информационные технологии, инженерные проекты и сервисные компании, а городская застройка отражает рост современного делового района.
</a:t>
            </a:r>
            <a:endParaRPr lang="en-US" sz="10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Индии: от древних цивилизаций до независимости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долины Инда
</a:t>
            </a:r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древнейших городских цивилизаций мира возникла на северо-западе Индии. Её города были хорошо спланированы и связаны с торговлей.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Моголы и британское влияние
</a:t>
            </a:r>
            <a:pPr algn="r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Великих Моголов оставила заметный след в архитектуре и искусстве. В XVIII–XIX веках усилилось влияние Британской империи, и большая часть территории оказалась под её властью.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в 1947 году
</a:t>
            </a:r>
            <a:pPr algn="l" indent="0" marL="0">
              <a:lnSpc>
                <a:spcPct val="100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длительной борьбы Индия получила независимость в 1947 году. Страна стала самостоятельным государством и начала строить собственное будущее.
</a:t>
            </a:r>
            <a:endParaRPr lang="en-US" sz="1379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 Индии появились государства Маурьев и Гуптов. Это был период укрепления власти, развития культуры, науки и религиозных традиций.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 и борьба за независимость
</a:t>
            </a:r>
            <a:endParaRPr lang="en-US" sz="3097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Ненасилие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считал, что справедливости можно добиваться без оружия. Он призывал людей к мирному сопротивлению, чтобы показать силу единства и морального выбора.
</a:t>
            </a:r>
            <a:endParaRPr lang="en-US" sz="1419" dirty="0"/>
          </a:p>
        </p:txBody>
      </p:sp>
      <p:sp>
        <p:nvSpPr>
          <p:cNvPr id="11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неповиновение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методов была мирная неуплата несправедливых налогов и отказ подчиняться отдельным законам. Такой протест привлекал внимание к проблемам колониального правления.
</a:t>
            </a:r>
            <a:endParaRPr lang="en-US" sz="1257" dirty="0"/>
          </a:p>
        </p:txBody>
      </p:sp>
      <p:sp>
        <p:nvSpPr>
          <p:cNvPr id="12" name="Text 4"/>
          <p:cNvSpPr txBox="1"/>
          <p:nvPr/>
        </p:nvSpPr>
        <p:spPr>
          <a:xfrm>
            <a:off x="655825" y="3020725"/>
            <a:ext cx="5227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Бойкот и личный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поддерживал бойкот британских товаров и призывал людей больше полагаться на собственный труд. Его образ стал символом стойкости, простоты и борьбы за свободу.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Индии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символы отражают историю, искусство, образ жизни и кулинарные традиции Индии.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Индии связаны не с одной сферой, а сразу с архитектурой, модой, кино и повседневной жизнью.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сведений о культуре Индии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архитектура мирового значения
</a:t>
            </a:r>
            <a:endParaRPr lang="en-US" sz="3025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 — символ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Агре стоит Тадж-Махал — один из самых известных памятников мира. Он восхищает белым мрамором, симметрией и историей, связанной с памятью и любовью. Именно поэтому его часто называют символом Индии.
</a:t>
            </a:r>
            <a:endParaRPr lang="en-US" sz="1172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Кхаджурахо и древнее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Кхаджурахо известны богатой каменной резьбой и сложными сюжетами. Они показывают, как в Индии развивались религиозная архитектура и художественные традиции разных эпох.
</a:t>
            </a:r>
            <a:endParaRPr lang="en-US" sz="1139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Аджанта и Джайпур: следы разных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Аджанты и крепость в Джайпуре напоминают о буддийских, индуистских и исламских слоях истории. Эти памятники помогают увидеть, насколько разнообразной была архитектура Индии в разные времена.
</a:t>
            </a:r>
            <a:endParaRPr lang="en-US" sz="10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Индии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привлекают людей рабочими местами, вузами и доступом к услугам, поэтому урбанизация продолжается уже много лет.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горожан постепенно растёт, значит, нагрузка на инфраструктуру увеличивается и планирование городов становится особенно важным.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Индия; значения округлены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и вызовы Индии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сохраняется заметная разница между богатыми и бедными, а также между развитыми городами и сельскими районами. Это усложняет доступ к качественному образованию, медицине и стабильной работе.
</a:t>
            </a:r>
            <a:endParaRPr lang="en-US" sz="1513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остро стоят проблемы загрязнения воздуха и нехватки чистой воды. Большая плотность населения усиливает нагрузку на природу и делает экологические решения особенно необходимыми.
</a:t>
            </a:r>
            <a:endParaRPr lang="en-US" sz="1550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быстро растут, но жильё, дороги, транспорт и санитария не всегда успевают за этим ростом. Из-за этого появляются пробки, нехватка пространства и бытовые трудности.
</a:t>
            </a:r>
            <a:endParaRPr lang="en-US" sz="1712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улучшениям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развивает школы, больницы, дороги и экологические программы. Эти меры помогают решать проблемы постепенно, но для большой страны изменения требуют времени и больших усилий.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Индия связана со странами Южной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экономические, транспортные и культурные связи Индии с соседними странами региона.
</a:t>
            </a:r>
            <a:endParaRPr lang="en-US" sz="284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науки и 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активно развивает образование, исследования и IT-сферу. Молодые специалисты участвуют в проектах, которые влияют не только на Индию, но и на мировой рынок.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наследие рядом с современностью
</a:t>
            </a:r>
            <a:pPr algn="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индийских городах старые храмы, рынки и кварталы соседствуют с новыми дорогами и офисными зданиями. Это делает городскую жизнь очень разнообразной.
</a:t>
            </a:r>
            <a:endParaRPr lang="en-US" sz="1304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 мире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заметно участвует в международной торговле, киноиндустрии и цифровых услугах. При этом она сохраняет свои традиции, язык и культурное многообразие.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сегодня: традиции и современное развитие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 — сердце Южной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соединяет древнюю историю, богатую культуру и быстрое развитие. Её масштабы и влияние помогают понять, почему именно она играет ключевую роль во всей Южной Азии.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2026-06-02T15:14:55Z</dcterms:created>
  <dcterms:modified xsi:type="dcterms:W3CDTF">2026-06-02T15:14:55Z</dcterms:modified>
</cp:coreProperties>
</file>