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Степени, уравнения и неравенства: учимся находить ответы точно.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уравнения, содержащие степень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Степенные выражения встречаются в задачах на площадь, объём и сравнение величин. Эта тема помогает повторить степени и перейти к новым способам решения уравнений и неравенств, которые пригодятся дальше в алгебре и при работе с графиками.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числа: основные элементы записи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a^n означает, что число a умножается само на себя n раз. Такая запись позволяет компактно показать повторяющееся умножение и быстро работать с большими выражениями.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 — это число, которое возводят в степень, а показатель показывает, сколько одинаковых множителей берут. Например, в 2^3 основание равно 2, а показатель равен 3.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2^3 = 8, потому что 2·2·2 = 8. (-3)^2 = 9, а 5^0 = 1 для любого ненулевого числа. Эти примеры помогают понять, как ведут себя степени.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показателем 1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равен 1, значение степени совпадает с самим числом: a^1 = a. Это удобно помнить при упрощении выражений и решении простых уравнений.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степеней, которые используются при решении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помогают упрощать выражения до того, как искать ответ. Важно помнить об ограничениях и не допускать деления на ноль.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позволяют сокращать вычисления и приводить выражения к удобному виду перед решением уравнений и неравенств.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 из школьного курса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и нечётная степень числа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чётной степени и положительное, и отрицательное число дают неотрицательный результат. Поэтому (-4)^2 = 16 и (-2)^4 = 16, а знак ответа не меняется.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 сохраняет знак основания. Если число отрицательное, результат тоже отрицательный: (-4)^3 = -64, (-2)^5 = -32. Это свойство помогает сразу оценивать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числовой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чётной степени значения симметричны по модулю, а для нечётной — знак результата совпадает со знаком основания. Такая закономерность упрощает решение уравнений и проверку ответа.
</a:t>
            </a:r>
            <a:endParaRPr lang="en-US" sz="13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вида x^n=a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чётное, уравнение x^n = a может иметь два действительных корня при a &gt; 0, один корень при a = 0 и не иметь решений при a &lt; 0.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нечётное, уравнение x^n = a имеет один действительный корень при любом действительном a. Это связано с тем, что нечётная степень сохраняет знак числа.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x^2 = 36 имеет корни x = 6 и x = -6, x^3 = -27 даёт x = -3, а x^4 = 0 имеет единственный корень x = 0.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простое степенное уравнение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вид уравнения, найти корни и записать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решения уравнений со степенью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x^2 = 49 имеет два действительных корня: x = 7 и x = -7. Для чётной степени всегда нужно помнить о двух возможных значениях, если правая часть положительна.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x^3 = 125 один корень: x = 5. Нечётная степень даёт только одно действительное решение, потому что знак и порядок чисел сохраняются.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2^x = 8 удобно решать через одинаковые основания: 8 = 2^3. Тогда x = 3, потому что одинаковые основания можно сравнивать по показателям.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3^x = 1 подходит x = 0, так как любое ненулевое число в нулевой степени равно 1. Этот случай часто помогает быстро найти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действительных корней дают уравнения разных видов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количество решений, а не сами значения корней. Это удобно для сравнения разных уравнений.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 чаще даёт два корня, а нечётная — один. Число решений зависит от вида уравнения и знака правой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правилам решения уравнений вида x^n=a,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со степенью: что важно для знака ответа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степень неотрицательна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любой чётной степени значение выражения не может быть отрицательным. Поэтому x^2 ≥ 0 и x^4 ≥ 0 для любого действительного x, и это важно сразу учитывать.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меньше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x^2 &lt; 9, нужно искать такие значения x, при которых квадрат числа меньше 9. Ответом будет промежуток -3 &lt; x &lt; 3, а не отдельные числа.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степень сохраняет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нечётной степени знак выражения совпадает со знаком основания. Поэтому x^3 &lt; 0 при x &lt; 0, а x^3 &gt; 8 при x &gt; 2, если сравнивать с кубом числа 2.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промежутком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неравенствах важно не только найти число, но и показать, где оно подходит. Поэтому ответ часто записывают как один промежуток или объединение нескольких промежутков.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неравенства и их решения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случаи и форму ответа: один промежуток, два промежутка или отдельное значение.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чётной степени решение часто симметрично относительно нуля или точки сдвига, а при нечётной степени знак выражения задаёт один промежуток.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алгебры по теме степенных неравенств.
</a:t>
            </a:r>
            <a:endParaRPr lang="en-US" sz="7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неравенство с квадратом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квадратных неравенств.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 и проверка решений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y=x^2 открывается вверх и помогает сразу увидеть, где значение равно нулю или лежит ниже заданной прямой. Точки пересечения с горизонтальной линией показывают, сколько решений имеет уравнение и где начинается ответ неравенства.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кривая и смена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y=x^3 проходит через начало координат и плавно переходит из отрицательных значений в положительные. По нему удобно замечать, на каких участках выражение меньше нуля, а на каких — больше, не строя длинные таблицы.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y=2^x быстро поднимается вверх, поэтому даже при небольшом увеличении x значения резко растут. На рисунке это видно по пересечениям с линией y=const: они помогают найти корни и границы промежутков.
</a:t>
            </a:r>
            <a:endParaRPr lang="en-US" sz="10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роста функций x^2 и 2^x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показательной функции сначала меньше квадрата, но быстро догоняют и перегоняют его при увеличении x.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x функция 2^x растёт быстрее x^2, поэтому её график становится выше на правой части координатной плоскости.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 по формулам x^2 и 2^x для x=-2, -1,0,1,2,3,4.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 забывают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чётной степени нужно помнить о двух возможных ответах. Если x^2=36, то подходят и 6, и -6, потому что оба числа при возведении в квадрат дают 36.
</a:t>
            </a:r>
            <a:endParaRPr lang="en-US" sz="1171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(-3)^2 означает квадрат отрицательного числа, поэтому результат равен 9. Ошибка возникает, когда минус выносят за скобки мысленно и получают неверное значение.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a^2 и -a^2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a^2 и -a^2 не равны. В первом случае квадрат берётся от числа, во втором знак минус стоит перед всем квадратом, поэтому результаты могут сильно отличаться.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ОДЗ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дроби или корни, сначала нужно учесть допустимые значения переменной. Иначе можно получить ответ, который не подходит из-за деления на ноль или отрицательного подкоренного выражения.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корней и область допустимых значений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напоминает: сначала проверяют ограничения на переменную, затем подставляют найденный корень в исходное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считается верным только тогда, когда он удовлетворяет и уравнению, и всем ограничениям записи. Проверка подстановкой помогает избежать лишних ответов.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решений и области допустимых значений в школьной алгебре.
</a:t>
            </a:r>
            <a:endParaRPr lang="en-US" sz="7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 реальной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S=a^2 показывает, что площадь зависит от стороны не линейно, а по закону квадрата. Если сторону увеличить в 2 раза, площадь станет в 4 раза больше.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используется запись V=a^3. При удвоении ребра объём возрастает в 8 раз, поэтому степень удобно описывает быстрый рост размеров и результатов измерения.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и технике степени помогают записывать очень большие и очень маленькие числа. Такая запись экономит место и делает вычисления понятнее, особенно при работе с масштабами.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часто встречаются в задачах, где величина изменяется повторным умножением. Это помогает описывать рост, сравнивать скорости изменения и делать выводы по условию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условия задачи к уравнению или неравенству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составления и решения степенных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итог по теме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66900" y="19805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вид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коротко записывать повторное умножение и быстро переходить к уравнениям и неравенствам, где неизвестное стоит в показателе или основании.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1925" y="19805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показателя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чётности степени зависит число решений и знак результата. Этот признак особенно важен в уравнениях вида x^n=a и при сравнении значений.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87075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 виде промежутка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 важно не только найти числа, но и правильно записать промежутки. Иногда ответ состоит из одного отрезка, а иногда — из двух отдельных частей.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10163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помогают понять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 графики показывают, где функция растёт, убывает, пересекает ось или заданную прямую. Это делает решение наглядным и помогает проверить себя.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511463" y="1981775"/>
            <a:ext cx="1371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найденный корень нужно проверить подстановкой и сопоставить с областью допустимых значений. Так можно избежать ошибок и лишних ответов.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как опора для новых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решать уравнения и неравенства, видеть закономерности и аккуратно записывать ответ. Эти умения станут основой для дальнейшего изучения функций, графиков и более сложных преобразований.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2026-05-30T00:59:27Z</dcterms:created>
  <dcterms:modified xsi:type="dcterms:W3CDTF">2026-05-30T00:59:27Z</dcterms:modified>
</cp:coreProperties>
</file>