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образ: как музыка передаёт настроение, характер и событие
</a:t>
            </a:r>
            <a:endParaRPr lang="en-US" sz="2773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рисует образы без слов.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на уроке музыки в 7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важно не просто слушать музыку, а замечать, как звуки создают настроение, характер и действие. Музыкальные образы встречаются в песнях, симфониях, операх, балетах, кино и мультфильмах.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7483" y="2170429"/>
            <a:ext cx="3072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199" y="2170429"/>
            <a:ext cx="3072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5797" y="2195455"/>
            <a:ext cx="321434" cy="25714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0629" y="2170429"/>
            <a:ext cx="3072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музыкальный образ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мелодия чаще всего делает образ узнаваемым. По её плавности или резким скачкам мы чувствуем спокойствие, мягкость, напряжение или тревогу.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задаёт ощущение шага, движения, покоя или неожиданности. Он помогает понять, как развивается музыкальная мысль и насколько она собрана или свободна.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 скорость звучания и связывается с характером события. Быстрая музыка передаёт энергию и действие, медленная — размышление, ожидание или покой.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помогает выделить напряжённые моменты, кульминацию и смену состояния. Тихое звучание сближает, а громкое делает образ более сильным и ярким.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и лад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придаёт звуку особую окраску, а лад уточняет эмоциональный тон образа. Вместе они делают музыку более выразительной, живой и запоминающейся.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как основа узнаваемого образа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Напевная мелодия воспринимается спокойно и мягко. Она часто создаёт ощущение лиричности, доверия и душевного тепла, поэтому легко остаётся в памяти.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 прыжками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мелодия часто делает резкие скачки, образ становится более напряжённым и активным. Такая линия может звучать тревожно, энергично или драматично.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образ складывается не из одного признака, а из их согласованной работы.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даёт мелодия, но завершённое впечатление создаёт сочетание всех средств.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«Музыкальный образ»; проценты заданы в условии задания.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сильнее влияют на восприятие образа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и настроение в музыке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обычно воспринимается как светлый и уверенный. Он помогает передать радость, торжество, праздничность или внутреннюю собранность, особенно если музыка звучит ясно и открыто.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Минор чаще связан с грустью, задумчивостью, мягкой печалью или скрытым напряжением. Такой лад делает образ более тонким и помогает показать сложные чувства без слов.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лад может звучать по-разному в зависимости от темпа и динамики. Поэтому важно слушать музыку целиком: именно контекст определяет её эмоциональный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музыкальные признаки помогают создать определённое впечатление у слушателя.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средства не работают отдельно: только вместе они формируют цельный образ и делают его понятным слушателю.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«Музыкальный образ»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их роль в создании образа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в музыке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 можно узнать по короткому мотиву, повторяющемуся ритму или особой интонации. Даже без слов музыка подсказывает, кто перед нами: смелый, добрый, хитрый или мечтательный персонаж.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герой часто звучит чётко и уверенно. Для него подходят собранный ритм, сильные акценты и ясная мелодическая линия, которая будто идёт вперёд без колебаний.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образ обычно создаётся мягкой мелодией, плавным движением и тёплым тембром. Такая музыка вызывает чувство спокойствия, доверия и душевной открытости.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Хитрый или загадочный герой передаётся подвижными интонациями, неожиданными поворотами и переменами динамики. Этот приём особенно часто встречается в операх, балетах и музыке к фильмам.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музыкальный образ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замысел композитора постепенно превращается в звучащий образ.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Тембр: окраска звучания разных инструментов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Скрипка: мягкость и лиричность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часто ассоциируется с тёплым, певучим звучанием. Её тембр помогает передать спокойствие, нежность и внутреннюю выразительность. В оркестре именно скрипка нередко ведёт главную мелодию, поэтому образ становится особенно живым и человеческим.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Труба, флейта и барабан: разные характеры
</a:t>
            </a:r>
            <a:pPr algn="ctr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Труба звучит ярко и торжественно, словно зовёт или объявляет важное событие. Флейта создаёт ощущение лёгкости и воздуха, а барабан придаёт музыке чёткость, силу и напряжение. Вместе эти инструменты показывают, как по-разному может звучать один и тот же образ.
</a:t>
            </a:r>
            <a:endParaRPr lang="en-US" sz="1145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тембр помогает узнать сцену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фрагмент оркестра может подсказать, что происходит в музыке: праздник, тревога, движение или ожидание. Для иллюстрации удобно показать несколько инструментов рядом и подписать их характерные краски, чтобы зрительно связать звук с образом.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в народной песне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музыкальный образ связан с повседневной жизнью: трудом, праздниками, дорогой, природой и семейными событиями, поэтому он сразу откликается на знакомые каждому чувства.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народной песни особенно важны простая мелодия, повторность и чёткий ритм: такие черты помогают быстро запомнить напев и легко исполнить его вместе с другими.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песни передавались устно, образ должен был быть понятным без нот и сложных приёмов. Поэтому связь музыки с жизнью народа в них слышна особенно ясно.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отличаются не только настроением, но и характером движения: от спокойного и убаюкивающего до собранного и драматичного.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и баллада звучат наиболее выразительно по образу, а колыбельная — наиболее спокойно; остальные жанры занимают промежуточные позиции.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обобщения музыкальных жанров; дата не требуется.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музыкальных образов в разных жанрах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4281" y="374512"/>
            <a:ext cx="260138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кино и мультфильмах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Лейтмотив помогает мгновенно узнать персонажа: короткая тема возвращается при его появлении и закрепляет в памяти его характер, настроение или роль в сюжете.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подсказывает, где происходит сцена и как она развивается: для спокойного пейзажа, погони или таинственного эпизода композитор выбирает разные темп и тембр.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без слов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реплик музыка усиливает страх, радость, юмор или ожидание, делая сцену понятной зрителю и помогая точнее почувствовать её настроение.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мотив — разные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тема может звучать тихо, громко, медленно или быстро. Так музыка показывает, что с героем или событием что-то изменилось.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развитие образа внутри произведения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часто появляется в спокойной или нейтральной форме: слушатель знакомится с основной интонацией, характером и общим настроением произведения.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музыка может становиться напряжённее: меняются громкость, темп, регистр и ритм, а образ приобретает новое эмоциональное содержание.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Кульминация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самом ярком моменте музыка достигает наибольшей силы. Здесь контраст особенно заметен и помогает показать главный смысл произведения.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либо успокаивает напряжение, либо оставляет ощущение незавершённости. Так образ получает итог и запоминается целостным.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и тот же образ раскрывается через разные музыкальные средства: лад, темп, ритм, динамику и тембр.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не имеет единственного музыкального решения: композитор выбирает разные средства, чтобы точнее передать настроение и характер.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темы «Музыкальный образ» для урока музыки; дата не требуется.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образов и их музыкальные признаки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слушатель узнаёт музыкальный образ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узнаёт образ через знакомые жизненные впечатления: шаги, бег, ветер, звон колоколов, капли дождя или пение птиц сразу вызывают нужные ассоциации.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мелодия, ритм и динамика подобраны точно, становится понятно, какое настроение передаёт музыка: спокойствие, тревогу, радость, торжество или ожидание.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особенно помогает различать образы: мягкое, звонкое, тёмное или яркое звучание вызывает разные представления и делает музыкальную картину более наглядной.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слушатель следит за изменениями в музыке, тем точнее он понимает замысел композитора и замечает, как рождается и развивается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и другие виды искусства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музыке, как и в живописи, образ создаётся сочетанием выразительных средств. Яркое звучание можно сопоставить с насыщенными красками, а плавную мелодию — с мягкими линиями и спокойными формами.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 музыке напоминают игру света и тени на картине. Поэтому сравнение музыкального фрагмента с изображением помогает лучше почувствовать настроение и понять художественный замысел.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запоминаются короткие повторяющиеся фразы и необычное звучание инструментов, потому что они сразу выделяются на слух.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лучше удерживает не отдельный признак, а сочетание узнаваемой мелодии, контраста и повторения, которое формирует цельный образ.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по теме «Музыкальный образ»; дата не требуется.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всего запоминается в музыкальном образе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20202"/>
            <a:ext cx="421649" cy="337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20202"/>
            <a:ext cx="421649" cy="337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в повседневной жизни школьника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Заставки и передачи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музыкальная тема делает передачу узнаваемой, создаёт нужное настроение и заранее настраивает слушателя на радость, серьёзность или ожидание событий.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игры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музыка подсказывает опасность, победу, тайну или движение вперёд. Даже короткий фрагмент помогает почувствовать смену действия и атмосферу уровня.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школьные события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музыка поддерживает торжественность, объединяет участников и помогает передать радость, волнение, дружбу или чувство ожидания важного момента.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 мультфильмы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рекламе и мультфильмах музыка быстро создаёт нужный образ и делает его запоминающимся. Один мотив может вызвать улыбку, интерес или ощущение загадки.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делает музыку понятной и живой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соединяет выразительные средства в единую картину, благодаря которой музыка передаёт настроение, характер и событие без слов. Умение слышать эти детали делает слушание осмысленным и интересным.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2026-05-20T17:32:38Z</dcterms:created>
  <dcterms:modified xsi:type="dcterms:W3CDTF">2026-05-20T17:32:38Z</dcterms:modified>
</cp:coreProperties>
</file>