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You of Age? Ключевые вопросы совершеннолетия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Совершеннолетие — юридический и социальный рубеж взросления и ответственности.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совершеннолетия формировалось в разных обществах под влиянием религий, традиций и законов. Обряды перехода от детства к взрослой жизни отражают культурное наследие и социальные нормы.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взрослости через века и культуры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возраст совершеннолетия в России
</a:t>
            </a:r>
            <a:endParaRPr lang="en-US" sz="290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совершеннолетие официально наступает в 18 лет, согласно законодательству, что обуславливает полный объем гражданской дееспособности и ответственность перед законом.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после 18 лет получают право самостоятельно заключать сделки, участвовать в выборах и нести уголовную ответственность за свои действия в полном объеме.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исключения — с 16 лет возможно получение ограниченной дееспособности через эмансипацию или трудоустройство с частичной ответственностью и самостоятельностью.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совершеннолетия в различных странах
</a:t>
            </a:r>
            <a:endParaRPr lang="en-US" sz="277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государства меняли минимальный возраст в последние годы, отражая социально-экономические изменения и культурные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устанавливают совершеннолетие на уровне около 18 лет, однако заметны региональные различия от 18 до 20 лет.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законодательство, данные по состоянию на 2023 год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взросление и 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во взрослую жизнь сопровождается развитием самосознания и эмоциональной зрелости. Личные ценности и ответственность формируются в этом периоде интенсивно.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особенности достижения совершеннолетия
</a:t>
            </a:r>
            <a:endParaRPr lang="en-US" sz="2628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 на формирование идентичности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друзья и образовательная среда существенно влияют на становление личности, способствуя развитию навыков коммуникации и социальной адаптации.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обязанности граждан, достигших совершеннолетия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совершеннолетия человек обязан нести полную юридическую ответственность за свои действия, включая обязательства перед государством и обществом.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обязаны уплачивать налоги, участвовать в выборах, что укрепляет демократические процессы в стране.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Совершеннолетние могут быть призваны на военную службу, что подразумевает готовность к исполнению гражданского долга и защите Родины.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законов и выполнение гражданских обязанностей являются фундаментом стабильного и справедливого 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07038"/>
            <a:ext cx="4759500" cy="26247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Права, приобретаемые с наступлением совершеннолетия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основных прав, открывающихся с достижением возраста 18 лет, которые обеспечивают самостоятельность и ответственность.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Совершеннолетие связано с расширением прав и обязанностей, позволяющих принимать решения самостоятельно.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кодекс Российской Федерации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Молодежные субкультуры и формирование идентичности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Киберспорт: цифровая арена взросления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молодых людей находят себя в киберспорте, где развивают стратегическое мышление и командную работу, формируя новую социальную идентичность.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Волонтерство как школа социальной ответственности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добровольческих проектах помогает молодежи реализовать себя, осознать значимость помощи другим и стать активными гражданами.
</a:t>
            </a:r>
            <a:endParaRPr lang="en-US" sz="132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Экопротесты и социальная активность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активно участвует в экологических движениях, стремясь изменить общественное сознание и продвигать устойчивое развитие.
</a:t>
            </a:r>
            <a:endParaRPr lang="en-US" sz="12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школьных советах и социальных инициативах стимулирует развитие лидерства и гражданской активности среди молодежи.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в процессе становления взрослым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 формируют аналитическое мышление и критический взгляд, необходимые для самостоятельного принятия решений.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Проектные работы и стажировки дают практический опыт, развивая навыки сотрудничества и ответственности.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опыт самостоятельной экономической деятельности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приобретают первые навыки трудовой дисциплины и финансового планирования, совмещая учебу с заработком.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работа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Удаленная работа развивает технические навыки и умение эффективно организовывать рабочее время самостоятельно.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Фриланс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Стажировки предоставляют практический опыт в различных сферах, способствуя профессиональному росту и расширению сети контактов.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Стажировки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дохода стимулирует обучение управлению личными финансами и понимание экономической ответственности.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грамотность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 лет граждане несут полную уголовную ответственность за любые преступления, включая как легкие, так и тяжкие. Этот возраст считается критерием полной правовой ответственности по российскому законодательству.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Совершеннолетие и уголовная ответственность
</a:t>
            </a:r>
            <a:endParaRPr lang="en-US" sz="2788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16 лет предусмотрена уголовная ответственность за тяжкие и особо тяжкие преступления. Это отражает дифференцированный подход к возрасту, учитывающий серьезность деяний и уровень социальной зрелости.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воспитание детей и обеспечение семьи полностью возлагается на супругов, подчеркивая важность зрелости и самостоятельности в семейной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 семейная жизнь после совершеннолетия
</a:t>
            </a:r>
            <a:endParaRPr lang="en-US" sz="2784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 лет граждане могут вступать в брак без необходимости согласия родителей, что позволяет молодым людям самостоятельно строить семейные отношения.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исключительных случаях возраст для заключения брака может быть снижен, например, при беременности, что закреплено в законодательных нормах для защиты прав молодых супругов.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гражданской активности молодежи и избирательное право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избирательное право с 18 лет — важный этап взросления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достижением 18 лет молодые люди получают право участвовать в выборах и формировании власти. Это способствует развитию гражданской позиции и вовлеченности в общественную жизнь.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в общественных инициативах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волонтерстве, экологических акциях и политических дебатах помогает молодым осваивать навыки взаимодействия с обществом и влияет на принятие решений на региональном и федеральном уровне.
</a:t>
            </a:r>
            <a:endParaRPr lang="en-US" sz="13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становления совершеннолетия
</a:t>
            </a:r>
            <a:endParaRPr lang="en-US" sz="274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паспорта к юридической ответственности и полномочиям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вхождения во взрослую жизнь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сталкиваются с трудностями трудоустройства и экономической нестабильностью, что осложняет процесс самостоятельности и финансовой независимости.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давление социальных сетей и ограниченный доступ к качественному образованию влияют на развитие, увеличивая период перехода к полной взрослой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возраста совершеннолетия в разных странах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— Великобритания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снижения возраста совершеннолетия до 16 лет для поддержки молодежи в решениях, касающихся образования и труда.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— Южная Корея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возраста совершеннолетия с 20 до 18 лет отражает желание адаптировать законодательство к социально-экономическим реалиям.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— Япония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возраста совершеннолетия с 20 до 18 лет расширяет права молодежи, включая право на заключение брака и получение кредита.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— минимальный возраст, с которого в России возможно получение частичной дееспособности через эмансипацию.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возраста подростки при определённых условиях могут заключать сделки и нести юридическую ответственность, что существенно расширяет их самостоятельность.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кодекс РФ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5343" y="1324100"/>
            <a:ext cx="4188980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ограничения до и после 18 лет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дееспособности, прав на заключение сделок, участие в выборах и семейных правах до и после совершеннолетия.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Совершеннолетие открывает доступ ко всем основным гражданским правам и снимает ограничения, характерные для несовершеннолетних.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кодекс РФ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стал ключевым инструментом социализации, влияя на формирование идентичности и расширяя возможности коммуникации среди молодежи.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и взросление: новые тенденции и риски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кибербуллинга создаёт новые вызовы для психического здоровья и требует развития навыков цифровой безопасности.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Фейковые новости и дезинформация в интернете затрудняют критическое мышление, что важно учитывать при формировании мировоззрения.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последствия действий в сети возрастают с совершеннолетием, что заставляет молодежь внимательно относиться к своим онлайн-активностям.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Совершеннолетие: новые горизонты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совершеннолетия открывает новые права и обязанности, требует зрелого отношения к выбору и участию в обществе. Осознанность и ответственность — ключ к успешному взрослому будущему.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2026-05-07T22:44:00Z</dcterms:created>
  <dcterms:modified xsi:type="dcterms:W3CDTF">2026-05-07T22:44:00Z</dcterms:modified>
</cp:coreProperties>
</file>