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война: трагедия страны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1917–1922 годы принесли распад государственности, насилие, голод, эмиграцию и разорение экономики страны.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причины конфликта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Февральской революции исчезла монархия, а Октябрьская революция привела к власти большевиков. Брестский мир 1918 года усилил кризис. Земельный вопрос, распад армии, экономический коллапс, национальные движения и борьба за власть довели ситуацию до вооружённого столкновения.
</a:t>
            </a:r>
            <a:endParaRPr lang="en-US" sz="1052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государственной власти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правительство утратило контроль над территорией, а Советы, комитеты и региональные администрации действовали разрозненно. Двоевластие размывало ответственность и ускоряло распад правопорядка.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институты ослабли, власть всё чаще определялась не законом, а вооружённой силой. Политическая конкуренция стала фактором повседневного насилия.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единую систему управления в России можно было считать разрушенной: разные центры принимали решения самостоятельно, опираясь на собственные органы и правила.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Армии и противники: многоликая война на огромных территориях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и белые: два центра силы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армия противостояла белым силам, которые собирались вокруг лидеров, включая А. В. Колчака, А. И. Деникина и П. Н. Врангеля. На фото и картах фронтов видно, как линия противостояния менялась от региона к региону.
</a:t>
            </a:r>
            <a:endParaRPr lang="en-US" sz="867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Юг, Сибирь, Север: фронты не имели единой «линии»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охватывали Юг России, Сибирь, Север, Поволжье, Украину и Дальний Восток. Разные территории жили по своим правилам: там, где сегодня поле и станция, вчера могло быть место боёв и эвакуаций.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Повстанцы и местные формирования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регулярных армий важную роль играли крестьянские повстанцы, национальные движения и местные вооружённые формирования. Визуальный акцент на разрушенных городах помогает понять, что война затрагивала гражданскую инфраструктуру и повседневную жизнь.
</a:t>
            </a:r>
            <a:endParaRPr lang="en-US" sz="7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демографический удар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людские потери и сопутствующие катастрофы оцениваются примерно в 7–12 миллионов человек.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точные доли неизвестны, видно, что война убивала не только на фронте: голод, болезни, террор и вынужденный отъезд стали отдельными «механизмами» потерь.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потерь и оценка общих людских потерь: обобщённые исторические оценки (точные доли по категориям в одном источнике могут различаться).
</a:t>
            </a:r>
            <a:endParaRPr lang="en-US" sz="5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60966" y="3237659"/>
            <a:ext cx="419738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и белый террор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Расстрелы и внесудебные репрессии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стороны применяли расстрелы, заложничество и аресты. Репрессии нередко выходили за рамки обычной судебной процедуры и превращались в способ подавления противников.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«красного террора» в 1918 году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террор заметно усилился после покушения на В. И. Ленина и убийства М. С. Урицкого в 1918 году. Это стало сигналом к расширению практик принуждения.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террор на территориях антибольшевистских сил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террор сопровождал восстановление власти на территориях, занятых антибольшевистскими силами. Насилие использовалось как инструмент контроля и укрепления режима.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Насилие как элемент политической борьбы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гражданской войне террор перестал быть исключением и всё чаще становился частью механизма политического соперничества. Это усиливало страх, ненависть и цепочку ответных действий.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0587" y="1162275"/>
            <a:ext cx="4902825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лидеры и их роль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задавал политический курс и где располагались главные зоны влияния основных участников гражданской войны.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отличались не только военными задачами, но и видением будущего: от укрепления большевистского центра до альтернативных центров власти и массового крестьянского протеста.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 школьных исторических курсов о роли лидеров гражданской войны.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политический кризис перешёл в вооружённую борьбу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последовательность событий гражданской войны (1917–1922).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гражданскую войну вмешивались Великобритания, Франция, США, Япония и другие державы. Их участие выражалось в высадке десантов, поставках оружия и попытках влиять на ход событий.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действия затрагивали стратегические районы и порты, в том числе Архангельск, Мурманск и Владивосток. Это усилило ощущение национальной катастрофы и сделало конфликт более затяжным.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Иностранная интервенция и международный фактор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обвал страны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1921 году транспорт был фактически парализован, а денежное обращение обесценивалось; снабжение городов оставалось крайне нестабильным.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производства и разрыв торговли быстро «цеплялись» друг за друга: без перевозок и стабильного оборота не могли работать ни промышленность, ни сельское хозяйство.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описание кризисных тенденций экономики по материалам школьных курсов истории России (точные значения по каждому показателю в одном источнике могут различаться).
</a:t>
            </a:r>
            <a:endParaRPr lang="en-US" sz="5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61145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0525" y="1861145"/>
            <a:ext cx="398700" cy="31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0902" y="1821275"/>
            <a:ext cx="398700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1747" y="1808825"/>
            <a:ext cx="317700" cy="423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61145"/>
            <a:ext cx="398700" cy="3189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 условиях войны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Топливный и продовольственный дефицит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ощущалась нехватка топлива и продуктов: отопление срывалось, а запасы быстро иссякали. Питание стало более скудным и нерегулярным, а очереди за базовыми товарами удлинялись.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 и распределение с перебоями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первой необходимости доходили до населения неравномерно. Перебои с доставкой и трудности учета превращали распределение в постоянную проблему, вынуждая людей искать альтернативные способы обмена и получения вещей.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Реквизиции и мобилизации в деревне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усиливались реквизиции, принудительные мобилизации и произвол со стороны разных вооружённых сил. Это разрушало привычный уклад и подрывало сельский быт, превращая каждую кампанию в угрозу выживанию.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внутри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перемещались между регионами в поисках еды, безопасности и заработка. Беженские потоки разрывали семьи, усиливали нагрузку на местные ресурсы и создавали хаотичные условия жизни.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Беспризорность и чёрный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постоянной неопределённости росли беспризорность и криминальные формы выживания. На чёрном рынке обменивали вещи на продукты, а социальные гарантии фактически исчезали для многих семей.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792268"/>
            <a:ext cx="4122000" cy="18367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события и переломы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ключевые вехи гражданской войны, которые меняли соотношение сил на фронтах и отражались на политических решениях сторон.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1918–1920 годов связаны с военной динамикой, а 1921 год — с внутренними потрясениями; финал в 1922-м закрепил общий исход конфликта.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хронологии Гражданской войны в России (сопоставление общепринятых дат в школьных и научно-популярных курсах).
</a:t>
            </a:r>
            <a:endParaRPr lang="en-US" sz="5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восстания и «зелёное» движение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продразвёрстке (1918–нач. 1920-х)
</a:t>
            </a:r>
            <a:pPr algn="l" indent="0" marL="0">
              <a:lnSpc>
                <a:spcPct val="115000"/>
              </a:lnSpc>
              <a:buNone/>
            </a:pPr>
            <a:r>
              <a:rPr lang="en-US" sz="396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Крестьянство сопротивлялось продразвёрстке, насильственным мобилизациям и произволу. «Зелёные» отряды и местные повстанцы выступали против вмешательства государства в деревенскую жизнь и изъятия хлеба.
</a:t>
            </a:r>
            <a:endParaRPr lang="en-US" sz="892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повстанческих формирований (1920)
</a:t>
            </a:r>
            <a:pPr algn="l" indent="0" marL="0">
              <a:lnSpc>
                <a:spcPct val="115000"/>
              </a:lnSpc>
              <a:buNone/>
            </a:pPr>
            <a:r>
              <a:rPr lang="en-US" sz="389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всё чаще принимал организованный характер: от локальных выступлений переходили к вооружённому сопротивлению. Участники стремились защитить хозяйство и автономию деревни от принудительных мер разных сил.
</a:t>
            </a:r>
            <a:endParaRPr lang="en-US" sz="875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Тамбовское восстание (1920–1921)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Тамбовское восстание стало одним из крупнейших антибольшевистских крестьянских выступлений. Оно показало, что гражданская война включала массовый социальный протест, а не только противостояние «красных» и «белых».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и моральный разлом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привычного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разделила семьи и сообщества, ускорив рост взаимной вражды между городом и деревней. Люди теряли опору повседневной жизни, а прежние правила поведения переставали работать.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 культуре и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искусстве война закрепилась как символ братоубийства и национальной трагедии. Эвакуации, беженцы и разорённые улицы стали узнаваемыми мотивами, подпитывая представление об утраченной целостности страны.
</a:t>
            </a:r>
            <a:endParaRPr lang="en-US" sz="1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исход населения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затронула профессиональные группы — офицеров, учёных, инженеров, артистов и предпринимателей. Массовый отъезд усилил культурное и демографическое потрясение внутри страны и за её пределами.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направлений показывает, что выходцы искали не только безопасность, но и возможности сохранить работу и связи, создавая устойчивые общины в разных регионах мира.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данные в учебных и справочных обобщениях по русской эмиграции после 1917–1922 годов (точные доли по направлениям в разных источниках могут различаться).
</a:t>
            </a:r>
            <a:endParaRPr lang="en-US" sz="5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коммунизм и политика чрезвычайщины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обеспечения фронта и управляемого снабжения большевистское правительство ввело продразвёрстку и централизовало распределение ресурсов. Одновременно проводилась национализация крупной промышленности.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контроль труда и регулирование экономической жизни помогали удерживать снабжение армии в условиях разрухи. Но эти меры обостряли конфликт государства с крестьянством и усиливали социальное напряжение.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военного коммунизма стала ответом на чрезвычайные условия войны: государству требовались продовольствие, сырьё и дисциплина. Однако цена «чрезвычайности» ощущалась в растущем недоверии и сопротивлении.
</a:t>
            </a:r>
            <a:endParaRPr lang="en-US" sz="11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победили большевики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причин победы красных с опорой на общеизвестные факторы Гражданской войны.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для государства и общества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вышла из конфликта с разрушенной экономикой и тяжёлыми демографическими потерями. Гражданская война стала причиной глубокой социальной травмы, которая влияла на жизнь людей после фронта.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политической практике укоренилась привычка действовать чрезвычайными методами. Насилие и внеправовые инструменты постепенно превращались в заметный механизм влияния на общество.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большевиков привела к установлению однопартийной политической системы. Создание СССР в 1922 году закрепило результаты войны и новую модель государственного управления.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Сменился характер общественных отношений: укреплялась централизация и возрастала роль государства. Это сопровождалось долговременным недоверием между группами населения и накоплением новых конфликтных линий.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2079" y="1162275"/>
            <a:ext cx="3479842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войны по основным последствиям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систематизирует последствия гражданской войны: от человеческих потерь и разрушений до политических и психологических эффектов, которые сохранялись на протяжении последующих десятилетий.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взаимосвязаны: экономический и транспортный коллапс усиливал гуманитарный кризис, а опыт чрезвычайного управления менял политические ожидания общества.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курсу истории России 1917–1920-х годов и общепринятые формулировки о последствиях Гражданской войны.
</a:t>
            </a:r>
            <a:endParaRPr lang="en-US" sz="5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как национальная катастрофа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стала общенациональной трагедией, а не только борьбой за власть: распад общества и государства превратил политический конфликт в катастрофу. Она унесла миллионы жизней, разрушила экономику и надолго изменила страну.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2026-05-12T22:18:39Z</dcterms:created>
  <dcterms:modified xsi:type="dcterms:W3CDTF">2026-05-12T22:18:39Z</dcterms:modified>
</cp:coreProperties>
</file>