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генетические символы: зачем их знать
</a:t>
            </a:r>
            <a:pPr algn="ctr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язык генетики, чтобы уверенно читать задачи и схемы.
</a:t>
            </a:r>
            <a:endParaRPr lang="en-US" sz="3988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символы позволяют читать условия задач так же точно, как формулы в математике. Понимая запись, проще определить наследование признака, построить схему скрещивания и проверить ответ.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генетические обозначения важны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наследуется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 признаках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несут информацию о признаках организма, но сами признаки проявляются через их работу. Поэтому в задаче важно различать наследуемую запись и внешнее проявление результата.
</a:t>
            </a:r>
            <a:endParaRPr lang="en-US" sz="1498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одного гена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 может существовать в разных вариантах, поэтому в условии часто встречаются буквенные обозначения. Именно они помогают описать наследование без лишних слов.
</a:t>
            </a:r>
            <a:endParaRPr lang="en-US" sz="1498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скрещивания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скрещивания показывает, какие аллели передают родители и какие генотипы могут появиться у потомков. Так запись превращается в понятный алгоритм решения.
</a:t>
            </a:r>
            <a:endParaRPr lang="en-US" sz="1672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потомков обычно предсказывают по сочетанию аллелей и правилам их проявления. Это позволяет заранее сравнить возможные результаты и выбрать верный вариант ответа.
</a:t>
            </a:r>
            <a:endParaRPr lang="en-US" sz="154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Ген, локус и аллели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как 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ДНК, связанный с определённым признаком. В школьных задачах его удобно рассматривать как единицу наследственной информации, которую можно записать буквенно и проследить в поколениях.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хромосоме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Локус — это место гена в хромосоме. Когда задача требует точности, важно помнить: речь идёт не просто о признаке, а о его расположении в наследственном материале.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аллелей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обозначают одной буквой: A и a. Обычно заглавная буква указывает на доминантный вариант, а строчная — на рецессивный, если в условии не сказано иначе.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фенотип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это буквенная запись наследственной комбинации, например AAbb. По ней можно судить, какие аллели несёт организм, даже если внешне признак выглядит одинаково.
</a:t>
            </a:r>
            <a:endParaRPr lang="en-US" sz="1702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проявление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 — это наблюдаемое проявление признака: цвет семян, форма листьев, наличие или отсутствие особенности. Он описывает то, что можно увидеть или зафиксировать.
</a:t>
            </a:r>
            <a:endParaRPr lang="en-US" sz="1714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один к одному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фенотип нередко соответствует нескольким генотипам. Это происходит, когда доминантный аллель маскирует рецессивный, и по внешнему виду нельзя сразу установить точную запись.
</a:t>
            </a:r>
            <a:endParaRPr lang="en-US" sz="17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Доминантность и рецессивность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проявляется уже в гетерозиготе, поэтому его обозначают заглавной буквой. В задачах это означает, что один такой аллель может определять фенотип.
</a:t>
            </a:r>
            <a:endParaRPr lang="en-US" sz="1688" dirty="0"/>
          </a:p>
        </p:txBody>
      </p:sp>
      <p:sp>
        <p:nvSpPr>
          <p:cNvPr id="11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 проявляется только тогда, когда оба аллеля одинаковы и не скрываются доминантным вариантом. Именно поэтому его записывают строчной буквой.
</a:t>
            </a:r>
            <a:endParaRPr lang="en-US" sz="1658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есть AA или Aa, обычно наблюдается доминантный фенотип. При aa проявляется рецессивный признак, и это легко проверить по буквенной формуле.
</a:t>
            </a:r>
            <a:endParaRPr lang="en-US" sz="17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 и гетерозигота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 содержит одинаковые аллели, например AA или aa. Такая запись сразу показывает, что по данному гену у организма нет различия между двумя вариантами.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имеет разные аллели, например Aa. В этом случае организм несёт два варианта гена, и их взаимодействие определяет, какой признак будет заметен.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следует из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типу генотипа можно заранее судить о возможных гаметах. Гомозигота даёт один тип, а гетерозигота — два, что особенно важно при решении задач на скрещивание.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и их обозначение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Гаплоидный набор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несут гаплоидный набор аллелей, то есть по одному варианту каждого гена. Именно поэтому в записи учитывают не полную пару, а отдельные буквы.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у Aa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гетерозиготы Aa образуются два типа гамет: A и a. Это связано с расхождением аллелей при образовании половых клеток и определяет дальнейшие комбинации потомков.
</a:t>
            </a:r>
            <a:endParaRPr lang="en-US" sz="1747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тип у гомозиготы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гомозиготы AA или aa формируется только один тип гамет. Такая особенность упрощает схему скрещивания и помогает быстро заполнить квадрат Пеннета.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и записи скрещивания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Родительское поколение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Родительское поколение обозначают буквой P. Именно здесь указывают исходные организмы, чьи признаки и генотипы служат отправной точкой для всей задачи.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по поколениям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поколение потомков записывают как F1, второе — как F2. Такая последовательность помогает не путать исходные особи с результатами скрещивания.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пола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важен пол особей, рядом ставят знаки ♂ и ♀. Это особенно полезно в случаях, когда наследование зависит от пола или различий между родителями.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Пеннета для одного признака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Родительские гаметы комбинируют в таблице, чтобы получить все варианты потомков.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3:1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обычно распределяются фенотипы во втором поколении при скрещивании гетерозигот.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F2 при полном доминировании обычно наблюдается расщепление 3:1 по фенотипу — наглядный признак действия закона.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формулировка второго закона Менделя; школьный курс генетики.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вероятности в задачах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 генетике удобно проверять через квадрат Пеннета: каждая ячейка показывает одно из возможных сочетаний гамет.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25%, 50% и 75% быстро переводятся в доли и помогают контролировать ответ без лишних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вероятностей по квадрату Пеннета; школьный курс генетики.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клеток содержит квадрат Пеннета для дигибридного скрещивания при независимом наследовании.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двух признаках число возможных сочетаний гамет возрастает до 16, поэтому особенно важно не терять ни одну пару аллелей.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Пеннета для скрещивания AaBb × AaBb; школьный курс генетики.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наследования помогают объяснить, почему гетерозигота может выглядеть иначе, чем при полном доминировании.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два варианта взаимодействия аллелей — неполное доминирование и кодоминирование — показывают, что один ген не всегда даёт один и тот же внешний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генетики: неполное доминирование и кодоминирование.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хромосомы и сцепленное наследование
</a:t>
            </a:r>
            <a:endParaRPr lang="en-US" sz="2328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X-сцепления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набор половых хромосом определяет, как записывают сцепленные признаки: для X-сцепления используют надстрочные обозначения аллелей, например Xᴬ и Xᵃ.
</a:t>
            </a:r>
            <a:endParaRPr lang="en-US" sz="1714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X-сцепленные признаки встречаются чаще, потому что в X-хромосоме больше генов, чем в Y-хромосоме; это заметно в школьных задачах по наследованию.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и XY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Гетерогаметный пол у человека — мужской, поэтому при анализе наследования важно отдельно отслеживать X- и Y-хромосомы и не смешивать их обозначения.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по Y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признаки встречаются редко и передаются только по мужской линии, что делает такие задачи более узкими и обычно менее распространёнными.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пары
</a:t>
            </a:r>
            <a:pPr algn="ctr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 составляют основную часть набора хромосом человека и используются для записи большинства признаков без сцепления с полом.
</a:t>
            </a:r>
            <a:endParaRPr lang="en-US" sz="9932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человеческом кариотипе 22 пары аутосом; именно на них записывают большинство обычных моногибридных задач без X- и Y-обозначений.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кариотип; школьный курс биологии.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генеалогическое древо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символы родословной позволяют быстро понять, кто является носителем признака, а кто — нет, и проследить его передачу между поколениями.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символа показывает пол, закраска — проявление признака, а римские цифры помогают читать родословную по поколениям.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обозначения родословных в школьной генетике.
</a:t>
            </a:r>
            <a:endParaRPr lang="en-US" sz="15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способ самопроверки
</a:t>
            </a:r>
            <a:endParaRPr lang="en-US" sz="2722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1395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что дано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уточняйте, что именно дано в записи: генотип, фенотип или число хромосом. Это сразу предотвращает подмену смысла и ошибочную интерпретацию условия.
</a:t>
            </a:r>
            <a:endParaRPr lang="en-US" sz="1399" dirty="0"/>
          </a:p>
        </p:txBody>
      </p:sp>
      <p:sp>
        <p:nvSpPr>
          <p:cNvPr id="13" name="Text 3"/>
          <p:cNvSpPr txBox="1"/>
          <p:nvPr/>
        </p:nvSpPr>
        <p:spPr>
          <a:xfrm>
            <a:off x="31395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определяйте поколение: родители обозначаются P, потомки первого поколения — F1, второго — F2. Ошибка здесь меняет весь ход решения.
</a:t>
            </a:r>
            <a:endParaRPr lang="en-US" sz="1491" dirty="0"/>
          </a:p>
        </p:txBody>
      </p:sp>
      <p:sp>
        <p:nvSpPr>
          <p:cNvPr id="14" name="Text 4"/>
          <p:cNvSpPr txBox="1"/>
          <p:nvPr/>
        </p:nvSpPr>
        <p:spPr>
          <a:xfrm>
            <a:off x="313956" y="3416892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Считайте 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считайте аллели в генотипе и сопоставляйте их с типом гамет. Для Aa и AA выводы будут разными.
</a:t>
            </a:r>
            <a:endParaRPr lang="en-US" sz="1651" dirty="0"/>
          </a:p>
        </p:txBody>
      </p:sp>
      <p:sp>
        <p:nvSpPr>
          <p:cNvPr id="15" name="Text 5"/>
          <p:cNvSpPr txBox="1"/>
          <p:nvPr/>
        </p:nvSpPr>
        <p:spPr>
          <a:xfrm>
            <a:off x="398243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Учитывайте тип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проверяйте, идёт ли речь об аутосомном признаке или о сцеплении с полом. Это влияет на запись и на вероятности потомков.
</a:t>
            </a:r>
            <a:endParaRPr lang="en-US" sz="1607" dirty="0"/>
          </a:p>
        </p:txBody>
      </p:sp>
      <p:sp>
        <p:nvSpPr>
          <p:cNvPr id="16" name="Text 6"/>
          <p:cNvSpPr txBox="1"/>
          <p:nvPr/>
        </p:nvSpPr>
        <p:spPr>
          <a:xfrm>
            <a:off x="398243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фенотип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сопоставляйте полученный фенотип с условием задачи. Если запись и ответ расходятся, значит, где-то была допущена ошибка в рассуждении.
</a:t>
            </a:r>
            <a:endParaRPr lang="en-US" sz="14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скрещивания Aa × Aa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 показывает путь от записи скрещивания к распределению генотипов и фенотипов.
</a:t>
            </a:r>
            <a:endParaRPr lang="en-US" sz="153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3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язык больше не кажется набором символов
</a:t>
            </a:r>
            <a:pPr algn="l" indent="0" marL="0">
              <a:lnSpc>
                <a:spcPct val="100000"/>
              </a:lnSpc>
              <a:buNone/>
            </a:pPr>
            <a:r>
              <a:rPr lang="en-US" sz="163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обозначения становятся привычными, генетическая задача перестаёт выглядеть набором букв: она превращается в логическую схему, где каждое символическое решение можно проверить и обосновать.
</a:t>
            </a:r>
            <a:endParaRPr lang="en-US" sz="363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2026-07-25T22:36:04Z</dcterms:created>
  <dcterms:modified xsi:type="dcterms:W3CDTF">2026-07-25T22:36:04Z</dcterms:modified>
</cp:coreProperties>
</file>