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география, природа и жизнь страны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побережий, гор, городов и богатой культуры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Европе: страна с морями, горами и крупными городами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находится на важном перекрёстке Европы, соединяя океанское и средиземноморское побережья, равнины, горы и крупные города. Её положение влияет на природу, хозяйство и связи с соседями.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символы Франции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название страны — Французская Республика. Оно подчёркивает республиканскую форму правления, при которой власть избирается гражданами, а государственные решения принимаются от имени народа.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Франции состоит из трёх вертикальных полос — синей, белой и красной. Эти цвета стали одним из самых узнаваемых символов страны и часто связываются с её историей и государственностью.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девиз Франции — «Свобода, равенство, братство». Он возник в эпоху Французской революции и до сих пор отражает важные ценности французского общества и государства.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страны называется «Марсельеза». Он появился во времена Французской революции конца XVIII века и стал символом национального единства, памяти и гражданской свободы.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Франции и их 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Франции имеют разные специализации и по-разному влияют на жизнь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Франции выполняют разные роли: управление, транспорт, промышленность, туризм и торговля распределены между ними.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сведения о городах Франции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 — столица на реке Сене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расположен на Сене и разделён на 20 административных округов. Такая структура помогает ориентироваться в большом городе и показывает его долгую историю развития.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Париже находятся Эйфелева башня, Лувр, Собор Парижской Богоматери и Латинский квартал. Эти места делают столицу узнаваемой во всём мире и привлекают миллионы гостей.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является важным центром образования, моды, искусства и науки. Здесь работают университеты, музеи, театры и учреждения, влияющие не только на Францию, но и на другие страны.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Париж проходят важные транспортные линии, соединяющие столицу с регионами страны. Это делает город удобным центром для поездок, торговли и деловой активности.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 площади в сравнении с другими странами Европы
</a:t>
            </a:r>
            <a:endParaRPr lang="en-US" sz="1984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Франции помогает сочетать разные природные условия и виды хозяйственной деятельности в пределах одной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 — одна из крупнейших стран Европы; по площади она превосходит Германию, Италию и Великобританию, но немного больше Испании.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статистические и справочные данные о площади стран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Франции: горы, равнины и побережья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юго-востоке Франции находятся Альпы, а на юге — Пиренеи. В Альпах расположена высшая точка Западной Европы — Монблан, 4806 метров.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плато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и северной части страны преобладают равнины и плато. Именно здесь удобнее строить города, прокладывать дороги и развивать сельское хозяйство.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имеет длинные побережья у Атлантического океана, пролива Ла-Манш и Средиземного моря. Это создаёт хорошие условия для портов, рыболовства и отдыха.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равнины, реки, леса и виноградники образуют очень разные ландшафты. Такое сочетание помогает развивать туризм, транспорт и сельское хозяйство одновременно.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Франции и его влияние на жизнь людей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преобладает умеренный морской климат. Зима обычно мягкая, а лето прохладное, поэтому погода подходит для разных видов хозяйства и жизни в крупных городах.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Франции климат средиземноморский: лето жаркое, а зима мягкая. Такие условия благоприятны для отдыха, выращивания винограда и овощей.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температура ниже, а осадков больше. Это создаёт условия для зимних видов спорта, но требует особой подготовки транспорта и поселений.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зоны определяют, какие культуры выращивают и где развиваются курорты. Поэтому климат заметно влияет на работу людей и выбор отдыха.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хозяйство Франции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производством, транспортом, услугами и доходами экономики.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896729"/>
            <a:ext cx="8004900" cy="1365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 Франции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экономико-географические сведения о Франции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Франции опирается на несколько сильных направлений, которые дополняют друг друга.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сочетает сильное сельское хозяйство, развитую промышленность и сферу услуг, поэтому её экономика остаётся разнообразной и устойчивой.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французская кухня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виноградники и молочные фермы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особенно ценятся пшеница, кукуруза, виноград, молоко и сыр. На плодородных равнинах работают фермы, а в тёплых районах раскинулись виноградники, где из года в год собирают урожай для вина и местных продуктов.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подают на французский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 легко узнаваема по багету, круассанам, сырам и блюдам из овощей и мяса. В прибрежных районах популярны рыбные супы, например буйабес, а в разных регионах страны можно попробовать свои особые рецепты.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часть семейной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французов важны качество продуктов, сезонность и спокойные семейные обеды. За столом часто обсуждают новости и делятся блюдами, которые связаны с местными обычаями. Поэтому кухня здесь — не только вкус, но и часть культуры.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во Франции: главные направления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распределён по всей стране: одни приезжают в столицу, другие выбирают море, горы или исторические памятники.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потоки связаны с Парижем, но и регионы тоже привлекают множество гостей благодаря разным видам отдыха.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сведения о туризме во Франции; данные отражают структуру популярных направлений без указания одного конкретного года.
</a:t>
            </a:r>
            <a:endParaRPr lang="en-US" sz="4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в основных этапах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 — начало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изменила устройство государства и усилила идеи свободы, равенства и гражданских прав. Эти события стали поворотным моментом не только для Франции, но и для всей Европы.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смена режимов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XIX века Франция несколько раз переходила от монархии к республике и обратно. Страна искала устойчивую форму правления, а политическая жизнь становилась всё более активной.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 — мировые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пережила тяжёлые испытания во время Первой и Второй мировых войн. После войны она участвовала в восстановлении Европы и укрепляла своё положение как крупная держава.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 — европейская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стала одной из стран, заложивших основы европейского сотрудничества. Сегодня она участвует в общих политических и экономических проектах и влияет на развитие Европы.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транспорт и технические достижения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 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известна авиастроением и космическими разработками. Эти отрасли требуют точных расчётов, современных материалов и работы больших научных коллективов.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TGV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TGV соединяет Париж с крупнейшими городами страны. Высокая скорость поездов сокращает время в пути и делает поездки удобными для учёбы и работы.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учёные работают в химии, медицине, физике и строительстве. Исследования поддерживают университеты, лаборатории и крупные промышленные компании.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достижения помогают развивать промышленность и транспорт. Новые решения используются в машинах, самолётах, лекарствах и городской инфраструктуре.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Франции: музеи, литература и живопись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 — музей, который знает весь мир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в Париже считается одним из самых знаменитых музеев мира. Здесь хранятся произведения искусства разных эпох, а самой известной картиной остаётся «Мона Лиза» Леонардо да Винчи. Для многих туристов посещение Лувра становится главным событием поездки.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которых читают и 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подарила миру многих выдающихся авторов, среди них Виктор Гюго и Александр Дюма. Их книги помогают лучше понять историю, характеры людей и жизнь французского общества. Литература здесь тесно связана с национальной памятью.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и музей Орсе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Орсе известен большой коллекцией импрессионистов, среди которых особенно выделяется Клод Моне. Французская живопись показывает свет, цвет и настроение повседневной жизни. Это делает культуру страны яркой и легко узнаваемой.
</a:t>
            </a:r>
            <a:endParaRPr lang="en-US" sz="8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система образования во Франции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последовательные ступени обучения от начальной школы до профессионального или университетского образования.
</a:t>
            </a:r>
            <a:endParaRPr lang="en-US" sz="9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культурное разнообразие регионов Франции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страны связана с её историей и соседством с другими народами.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объединяет страну, а региональные языки сохраняют местную самобытность и культурную память.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сведения о языках Франции; условная схема показывает соотношение распространённости, а не официальную статистику за конкретный год.
</a:t>
            </a:r>
            <a:endParaRPr lang="en-US" sz="4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 Франции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 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 часто отмечают в кругу семьи за общим ужином. В домах и на улицах появляются украшения, ярмарки и праздничные огни.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июля — День взятия Бастилии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национальный праздник Франции. В городах проходят парады, концерты и фейерверки, а люди вспоминают события Французской революции.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фестивали и 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проводят фестивали, связанные с музыкой, кухней и историей города. Школьные каникулы дают время для поездок, встреч и семейного отдыха.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современном мире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входит в число ведущих стран Европы и участвует в важных международных решениях. Её мнение учитывают в политике, экономике и вопросах безопасности.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ООН и ЕС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является постоянным членом Совета Безопасности ООН и входит в Европейский союз. Это даёт Франции возможность влиять на общие правила и сотрудничество государств.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мировой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часто называют столицей дипломатии, моды и туризма. Здесь проходят международные встречи, работают крупные музеи и развиваются известные культурные бренды.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разные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заметна в науке, спорте, культуре и экологических проектах. Её достижения и решения узнают далеко за пределами Европы.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страна, которую стоит изучать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показывает, как география, история и культура вместе формируют жизнь государства. Её природа, города и достижения делают страну важной не только для Европы, но и для всего мира.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2026-06-02T10:28:08Z</dcterms:created>
  <dcterms:modified xsi:type="dcterms:W3CDTF">2026-06-02T10:28:08Z</dcterms:modified>
</cp:coreProperties>
</file>