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развития европейской культуры XVI–XVIII вв.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переосмыслила веру, власть и 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культура менялась так быстро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три века культура Европы стала ареной острых споров о вере, разуме и власти.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гуманизм и новый взгляд на человека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вернули в центр внимания человека как мыслящее и ответственное существо. Они обращались к античности, чтобы лучше понять язык, мораль и гражданскую добродетель.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латыни, греческого, истории и риторики стало признаком образованности. Текст рассматривали не только как источник авторитета, но и как предмет критического чтения.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 идеал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соединял ученость с мягкой критикой нравов и церковных злоупотреблений. Томас Мор в «Утопии» показал, что общество можно оценивать через идеал справедливости.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ценность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не отрицал веру, но расширял возможности личности через образование. Отсюда вырос новый интерес к воспитанию, языку и индивидуальному достоинству.
</a:t>
            </a:r>
            <a:endParaRPr lang="en-US" sz="12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Реформация и конфессиональные конфликты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раскола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Мартина Лютера в 1517 году положило начало расколу западного христианства. Спор о спасении, авторитете Писания и власти церкви быстро вышел за пределы богословия.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Писание на родных языках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Библии на народные языки сделали религиозный текст ближе к широкой аудитории. Вера стала обсуждаться в семье, школе и городской общине, а не только в храме.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50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Конфессиональные конфликты усилили роль проповеди, дисциплины и контроля над поведением верующих. Католическая Контрреформация ответила реформой образования, усилением орденов и обновлением церковной культуры.
</a:t>
            </a:r>
            <a:endParaRPr lang="en-US" sz="1057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религиозная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борьба изменила не только догматы, но и повседневность. Она повлияла на праздники, нормы морали, школьное обучение и то, как люди понимали общественный порядок.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рост печати и новой читательской культуры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превратил книгу в более доступный и быстро распространяемый носитель идей. Это резко увеличило число текстов, обращённых к образованному читателю и горожанину.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становится массовой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Памфлеты и листовки ускоряли религиозные и политические споры. Короткий текст можно было быстро прочитать, переслать и использовать как средство убеждения в публичной полемике.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полемика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Библии на национальные языки расширили круг читателей и закрепили привычку к личному чтению. Печатная культура усилила связь между верой, грамотностью и самостоятельным размышлением.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посредников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пособия сделали печать важной частью школы. К середине XVI века книга стала опорой обучения, а не только предметом хранения в монастырях и библиотеках.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в образовании
</a:t>
            </a:r>
            <a:endParaRPr lang="en-US" sz="9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образование, дисциплина и социальный отбор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образование XVI века было не только источником знаний, но и механизмом отбора и контроля.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учреждения, тем уже круг учащихся и сильнее связь обучения с конфессиональной и социальной дисциплиной.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общеисторическим сведениям о системе образования XVI века
</a:t>
            </a:r>
            <a:endParaRPr lang="en-US" sz="6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Мини-карта: где формировались культурные новации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 были связаны с меценатством, художественными мастерскими и ранними формами издательского дела. Здесь культурные новации опирались на богатство торговых республик и городских элит.
</a:t>
            </a:r>
            <a:endParaRPr lang="en-US" sz="1053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германских землях особенно заметно влияние Реформации. Споры о вере усиливали значение печати, школьного обучения и переводов, делая культуру инструментом религиозного выбора.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Женева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Женева стала центром строгой протестантской культуры и дисциплины. Здесь религиозная идея тесно соединялась с образованием, контролем поведения и активной книжной проповедью.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Антверпен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Антверпен объединяли торговлю, дворы, издателей и образованную публику. В этих городах быстрее всего складывалась общеевропейская культурная мода и обмен идеями.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барокко как язык впечатления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возникло в эпоху религиозных конфликтов и сильной государственной власти. Оно стремилось не только показать красоту, но и произвести на зрителя мощное эмоциональное впечатление.
</a:t>
            </a:r>
            <a:endParaRPr lang="en-US" sz="98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драматизма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барочного искусства характерны движение, контраст света и тени, пышность и ощущение сцены. Художественный образ как будто вовлекает зрителя внутрь происходящего.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Караваджо усиливал реальность и резкость переживания, Бернини превращал мрамор в движение, а Рубенс соединял монументальность с энергией жеста и цвета.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убеждения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особенно хорошо служило религиозной проповеди и демонстрации власти. Оно соединяло торжественность, чувство чуда и театральность, понятные широкой аудитории.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классицизм и культура порядка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исходил из идеи порядка, меры и ясных правил. В искусстве ценили логичную композицию, уравновешенность и подчинение частного общему замыслу.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5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эпохи Людовика XIV классицизм стал языком государственной репрезентации. Через искусство подчеркивались величие, устойчивость и иерархия монархии.
</a:t>
            </a:r>
            <a:endParaRPr lang="en-US" sz="1135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строгость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Корнеля и Расина строились на конфликте долга и чувства, а не на внешней пышности. Это соответствовало представлению о культуре как о школе дисциплины.
</a:t>
            </a:r>
            <a:endParaRPr lang="en-US" sz="114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иерархия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и академии закрепляли нормы вкуса и поведения. Культура в классицизме не только украшала власть, но и упорядочивала общественное пространство.
</a:t>
            </a:r>
            <a:endParaRPr lang="en-US" sz="11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театр, музыка и театральность власти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 и опера расширили культурную жизнь за пределы двора и церкви, вовлекая городскую публику в новые формы общения.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оказался самым универсальным пространством общения, а опера и придворная музыка усиливали престиж власти и формировали общую зрительскую культуру.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темы; значения условные, для сравнения форм культурной публичности
</a:t>
            </a:r>
            <a:endParaRPr lang="en-US" sz="5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способ познания в XVII веке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научной революции XVII века: от наблюдения к проверяемому знанию.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могла одновременно утверждать веру и политический порядок.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государство все чаще действовали совместно.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анализ культуры барокко и конфессиональной политики XVII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общественных пространств особенно ускорили обмен идеями между образованными людьми.
</a:t>
            </a:r>
            <a:endParaRPr lang="en-US" sz="2353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площадки общения сделали культуру менее замкнутой и более публичной.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европейской культуры XVII века: академии, салоны и печатная периодика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мыслителя задали интеллектуальную повестку европейского Просвещения.
</a:t>
            </a:r>
            <a:endParaRPr lang="en-US" sz="2604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идеи сформировали общий язык критики старого порядка и поиска общественных реформ.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философии и культуры XVIII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печать создала публичную дискуссию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карта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Париже и других европейских центрах книги перестали быть редкостью для узкого круга ученых. Энциклопедические издания стремились собрать знания в систему, чтобы читатель видел связи между ремеслом, наукой и искусством, а не отдельные факты.
</a:t>
            </a:r>
            <a:endParaRPr lang="en-US" sz="974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 и спор 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 меняли ритм городской жизни: новости, рецензии и полемика выходили регулярно и быстро. Читатель уже не только узнавал сведения, но и сравнивал мнения, выбирая собственную позицию в споре о науке и морали.
</a:t>
            </a:r>
            <a:endParaRPr lang="en-US" sz="1049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как сила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Памфлеты работали как острое оружие публичной критики. Они распространялись быстрее официальных книг, вовлекали в обсуждение политику, церковь и общественные нравы, а значит, делали печать инструментом влияния, а не только хранения знаний.
</a:t>
            </a:r>
            <a:endParaRPr lang="en-US" sz="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общественный вкус XVIII 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Рококо обслуживало светскую культуру общения, а классицизм и парадная архитектура подчеркивали порядок, статус и престиж власти.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искусство XVIII века отражало и вкус элит, и социальные нормы эпохи.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искусства XVIII века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споры эпохи Просвещения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через 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просветителей важнейшим был прогресс науки и образования: они верили, что знание уменьшает невежество и делает общество более разумным, управляемым и полезным для большинства.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сосредоточились на проблеме неравенства. Они критиковали зависимость человека от сословных привилегий, бедности и произвола, заставляя читателя задуматься о справедливости общественного устройства.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спора оказался сам человек: он воспринимался и как разумное существо, способное к совершенствованию, и как личность, нуждающаяся в свободе, воспитании и правовой защите.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революционного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вышли за пределы философских трактатов и стали политическим языком эпохи. Именно из них позже вырастут представления о гражданстве, правах и ответственности власти.
</a:t>
            </a:r>
            <a:endParaRPr lang="en-US" sz="12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XVIII 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стало более регулярным и разнообразным: книги, журналы и брошюры входили в повседневный круг интересов образованного горожанина. Литература постепенно превращалась в привычную форму общения с миром идей.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 привычка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музеи и выставки формировали новые городские маршруты. Посещение культурных мест становилось не только развлечением, но и способом показать образованность, вкус и принадлежность к определенной среде.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в городе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и кафе создавали пространство разговора о новостях, политике и моде. Там встречались люди разных профессий и статусов, а обсуждение становилось важной частью общественной жизни.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общения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манеры и правила поведения служили знаками статуса. Этикет помогал отличать «своих» от «чужих», а вместе с модой становился частью культурной нормы XVIII века.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 внешний вид
</a:t>
            </a:r>
            <a:endParaRPr lang="en-US" sz="9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аудитории: от церкви к публичной сфере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эпох показывает общий сдвиг от религиозной нормативности к более открытой и критической культуре.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последовательно расширяла круг участников: от церковно-дворцовой среды к более широкой публичной аудитории.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культурных тенденций XVI–XVIII веков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единой традиции к культуре спора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XVI–XVIII веков прошла путь от религиозного единства к разнообразию идей, стилей и аудиторий. Гуманизм, Реформация, барокко, классицизм и Просвещение последовательно расширили представление о человеке и обществе.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2026-07-26T06:59:55Z</dcterms:created>
  <dcterms:modified xsi:type="dcterms:W3CDTF">2026-07-26T06:59:55Z</dcterms:modified>
</cp:coreProperties>
</file>