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Переосмысление вселенной: Солнце — центр планетных орбит, новая эра науки.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Гелиоцентрическая система мира: наука, люди, последствия
</a:t>
            </a:r>
            <a:endParaRPr lang="en-US" sz="36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Земли к Солнцу в представлениях о космосе
</a:t>
            </a:r>
            <a:endParaRPr lang="en-US" sz="2659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Земля считалась центром Вселенной. Однако сложности с объяснением наблюдений и развитие инструментов привели к изменению этой парадигмы и поиску новой модели устройства мира.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геоцентрической модели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Вселенной, по Птолемею, неподвижно располагается Земля, вокруг которой вращаются небесные тела по сложным траекториям с использованием эпициклов и деферентов.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— «Альмагест», составленный во II веке н.э., закрепил геоцентризм как доминирующую космологическую концепцию на многие столетия.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того времени и религиозные лидеры поддерживали такую модель, принимая её как объяснение движения планет и небесных явлений до эпохи Возрождения.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недостатки геоцентрической системы
</a:t>
            </a:r>
            <a:endParaRPr lang="en-US" sz="2544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3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Ретроградное движение планет
</a:t>
            </a:r>
            <a:pPr algn="l" indent="0" marL="0">
              <a:lnSpc>
                <a:spcPct val="90000"/>
              </a:lnSpc>
              <a:buNone/>
            </a:pPr>
            <a:r>
              <a:rPr lang="en-US" sz="153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Геоцентрическая модель не могла удовлетворительно объяснить обратное движение планет на небе, что порождало сложности в прогнозировании их позиций и вызывало противоречия с наблюдениями.
</a:t>
            </a:r>
            <a:endParaRPr lang="en-US" sz="153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яркости планет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планет менялась непредсказуемо, что не соответствовало расчетам согласно геоцентрической теории, ставя под сомнение правильность сложных траекторий движения.
</a:t>
            </a:r>
            <a:endParaRPr lang="en-US" sz="15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ошибки
</a:t>
            </a:r>
            <a:pPr algn="l" indent="0" marL="0">
              <a:lnSpc>
                <a:spcPct val="90000"/>
              </a:lnSpc>
              <a:buNone/>
            </a:pPr>
            <a:r>
              <a:rPr lang="en-US" sz="166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неточностей в астрономических расчетах на базе геоцентризма возникали ошибки в определении времени религиозных праздников и начала сельскохозяйственных сезонов, вредя практической жизни общества.
</a:t>
            </a:r>
            <a:endParaRPr lang="en-US" sz="1668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Опубликованное в 1543 году сочинение «О вращениях небесных сфер» представило Солнце в центре, отвергая традиционное положение Земли как центра Вселенной.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Николая Коперника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 предположил, что Земля и остальные планеты вращаются вокруг Солнца, а сама Земля совершает суточное вращение вокруг своей оси.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работа положила основу астрономической революции, стимулируя переосмысление космологических взглядов и развитие науки XVI–XVII веков.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Гелиоцентризм Коперника заложил фундамент для дальнейших исследований и последовательных открытий в астрономии и физике.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Коперника в пользу гелиоцентризма
</a:t>
            </a:r>
            <a:endParaRPr lang="en-US" sz="2694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дня и ночи естественно объясняется вращением Земли вокруг своей оси, что упрощает понимание астрономических наблюдений и заменяет сложные модели движения небесных тел.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Ретроградное движение планет становится понятным как следствие разных скоростей Земли и других планет по орбитам вокруг Солнца, устраняя необходимость сложных эпициклов.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Геоцентризм vs. Гелиоцентризм: ключевые отличия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Гелиоцентризм характеризуется большей точностью и упрощением модели планетных движений, используя меньшее количество вспомогательных конструкций.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Гелиоцентрическая система демонстрирует эффективность и простоту в трактовке астрономических явлений по сравнению с геоцентризмом.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астрономические исследования и сравнения, 2023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общества и церкви на гелиоцентризм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1543 год — публикация Коперника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новой космологической модели вызвало возмущение среди традиционалистов и религиозных институтов.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1610 год — первые телескопические наблюдения Галилея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фаз Венеры и спутников Юпитера усилило поддержку гелиоцентризма в научных кругах.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1633 год — процесс Галилея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Инквизиция осудила ученого за отступление от догматов, запретила гелиоцентрическую доктрину в религиозном контексте.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 — разделение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разделилось на сторонников традиционных и новых мировоззренческих взглядов на устройство Вселенной.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Галилей: наблюдения, меняющие космологию
</a:t>
            </a:r>
            <a:endParaRPr lang="en-US" sz="2538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Опровержение геоцентризма и подтверждение гелиоцентризма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наблюдения представили убедительные доказательства в пользу гелиоцентрической системы, опровергнув ее оппонентов и вызвав научный резонанс в Европе.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Новаторские телескопические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1609 году Галилей стал первым астрономом, применившим телескоп для систематических наблюдений неба. Он обнаружил фазы Венеры, что не вписывалось в геоцентрическую модель, а также спутники Юпитера и солнечные пятна.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4391" y="1676050"/>
            <a:ext cx="4200519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предсказаний геоцентризма и гелиоцентризма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разницу в объяснении ретроградных движений, фаз Венеры и яркости планет двумя моделями, подчёркивая логичность гелиоцентрической теории.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Гелиоцентрическая модель обеспечивает более точные и объяснимые предсказания, соответствующие астрономическим наблюдениям.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астрономические данные и наблюдения XVII века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Кеплера установил, что орбиты планет не являются круговыми, а представляют собой эллипсы, что значительно повысило точность астрономических расчетов.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объясняет движение планет: радиус-вектор, соединяющий планету и Солнце, описывает равные площади за одинаковые промежутки времени, отражая переменную скорость движения.
</a:t>
            </a:r>
            <a:endParaRPr lang="en-US" sz="1341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связывает период обращения планеты с размером орбиты, показав, что квадрат периода пропорционален кубу большой полуоси эллипса, что стало основой для дальнейших исследований.
</a:t>
            </a:r>
            <a:endParaRPr lang="en-US" sz="1397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Кеплер: уточнение солнечной системы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законов Кеплера для астрономии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Кеплера впервые позволили вычислять точные орбиты планет, основываясь на наблюдениях, что кардинально повысило прогностическую силу астрономии и точность календарных систем.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изменения скорости движения планет на орбите открыло путь к разработке механики движения небесных тел и способствовало развитию гравитационной теории.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1687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публикации "Математических начал натуральной философии", заложивших основы классической механики и объясняющих законы Кеплера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Isaac Newton, "Philosophiæ Naturalis Principia Mathematica", 1687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всемирного тяготения подробно раскрывает причины планетарных движений и объединяет наблюдения в единую физическую теорию.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современному взгляду на Вселенную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астрономических моделей с древности до классической механики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Галилея в начале XVII века показали, что Венера проходит через фазы, аналогичные лунным. Этот факт не объяснялся геоцентрической моделью, но был логично понятен в гелиоцентрической системе.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Венеры как доказательство гелиоцентризма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четырёх спутников Юпитера и пятен на Солнце доказало, что не все небесные тела вращаются вокруг Земли. Эти данные кардинально изменили представления о космосе и поддержали новую астрономическую модель.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Юпитера и солнечные пятна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наблюдений в развитии астрономии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обращения планет вокруг Солнца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увеличиваются пропорционально удалённости от Солнца, что подтверждает наблюдения и теорию Кеплера.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Согласованность данных с третьим законом Кеплера подтверждает правильность модели и её математическую основу.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Sheets, 2023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Гелиоцентризм стал краеугольным камнем научной революции, изменив методологию исследования природы и основание научного мышления.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Философское представление о месте человека во Вселенной существенно изменилось: Земля перестала быть центром, расширилась перспектива космического пространства.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развитие физики и математики подтолкнуло технический прогресс, заложив основы для индустриальной и технологической революций.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научный подход, базирующийся на эксперименте и доказательствах, сформировал критическое мышление и научное образование в последующие столетия.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мировоззренческие последствия перемен
</a:t>
            </a:r>
            <a:endParaRPr lang="en-US" sz="24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3263" y="0"/>
            <a:ext cx="23909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2400" y="326250"/>
            <a:ext cx="50073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Гелиоцентризм в современной науке и космонавтике
</a:t>
            </a:r>
            <a:endParaRPr lang="en-US" sz="3141" dirty="0"/>
          </a:p>
        </p:txBody>
      </p:sp>
      <p:sp>
        <p:nvSpPr>
          <p:cNvPr id="7" name="Text 1"/>
          <p:cNvSpPr txBox="1"/>
          <p:nvPr/>
        </p:nvSpPr>
        <p:spPr>
          <a:xfrm>
            <a:off x="623075" y="3548975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этой модели в международных космических программах подтверждает её универсальность и важность для точных навигационных и научных расчетов.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3075" y="2017750"/>
            <a:ext cx="3708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астрономия и космонавтика основываются на гелиоцентрической системе, что позволяет эффективно планировать траектории космических аппаратов и миссий к планетам.
</a:t>
            </a:r>
            <a:endParaRPr lang="en-US" sz="1254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688" y="1273625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86775"/>
            <a:ext cx="387900" cy="34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2869" y="3265225"/>
            <a:ext cx="339413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Установлены статуи Коперника, Галилея, Кеплера и Ньютона в разных странах, символизируя их вклад в науку и человечество.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великим учёным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университетов и исследовательских центров названы в честь этих учёных, продолжая их научное наследие.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заведения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обсерватории несут имена пионеров астрономии, поддерживая традицию изучения космоса.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обсерватории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год астрономии 2009-го года был посвящён популяризации идей гелиоцентризма и достижений астрономии.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конференции и события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и влияние гелиоцентризма
</a:t>
            </a:r>
            <a:endParaRPr lang="en-US" sz="29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Гелиоцентрическая система: фундамент науки и образования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Гелиоцентризм положил начало научному прогрессу и сформировал основу современных знаний о Вселенной, помогая развивать критическое мышление и образовательные программы по астрономии.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2026-05-08T06:32:39Z</dcterms:created>
  <dcterms:modified xsi:type="dcterms:W3CDTF">2026-05-08T06:32:39Z</dcterms:modified>
</cp:coreProperties>
</file>