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пути и как их предупредить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путь в школу и обратно безопаснее каждый день?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шестикласснику важно знать правила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многие уже ходят одни, ездят на транспорте и сами переходят улицы. Именно поэтому невнимательность, телефон в руке и спешка могут быстро превратить обычную дорогу в опасную ситуацию.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25508"/>
            <a:ext cx="555401" cy="4443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25508"/>
            <a:ext cx="555401" cy="4443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2701" y="3677070"/>
            <a:ext cx="405898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на ежедневном маршруте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 рядом с проезжей частью, на переходах и во дворах, где машины могут появиться внезапно. Особенно рискованны места с плохим обзором и плотным движением.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покрытие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туман и гололёд ухудшают видимость и делают дорогу скользкой. В таких условиях возрастает риск падения, а тормозной путь транспорта становится длиннее.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Темнота, сумерки, капюшон и тёмная одежда мешают заметить человека заранее. Чем хуже обзор, тем важнее светлые детали, светоотражатели и спокойный темп движения.
</a:t>
            </a:r>
            <a:endParaRPr lang="en-US" sz="1295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помочь, подвезти или отойти в сторону могут быть опасны. Если поведение человека вызывает сомнение, нужно не приближаться к нему и сразу обратиться к взрослому.
</a:t>
            </a:r>
            <a:endParaRPr lang="en-US" sz="1189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ориентации и 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 незнаком, а времени мало, легко свернуть не туда, пропустить переход или выбежать на дорогу. Лучше остановиться, оглядеться и действовать без суеты.
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ситуация и правильное действие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тревожной ситуации сначала остановитесь, оцените обстановку и только потом действуйте.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решение почти всегда начинается с остановки, проверки видимости и отказа от поспешных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раздела о безопасном поведении в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перейти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дорожной безопасности для пешехода.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дороге важно быть заметным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в сумерках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Вечером, в дождь и в тумане пешехода замечают хуже, особенно если на нём тёмная одежда. Водителю нужно больше времени, чтобы увидеть человека заранее и успеть среагировать.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усилить заметность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одежда, яркие элементы и светоотражатели на рюкзаке, куртке или обуви делают школьника заметнее. Это особенно важно на переходах, у остановок и рядом с дворами.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на пути выше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привычный маршрут может стать сложнее, если одновременно есть спешка, плохая погода и большое количество людей рядом.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связана с сочетанием факторов: время, погода и плотный поток людей 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рисков по описанным в презентации ситуациям.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подальше от края дороги, не толкайтесь и не играйте на остановке. Автобус может подъехать неожиданно, а спешка часто приводит к падениям и столкновениям.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Садиться и выходить нужно только после полной остановки транспорта. Нельзя выбегать навстречу автобусу или пытаться зайти в него на ходу, даже если двери уже открылись.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остановке автобуса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сразу отойдите от проезжей части. Не обходите автобус спереди или сзади: водитель и другие участники движения могут не увидеть пешехода вовремя.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общественном транспорте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держитесь за поручни и стойте устойчиво. Это помогает сохранить равновесие при торможении, повороте и резком манёвре транспорта.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бегайте по салону и не стойте у дверей без необходимости. Свободный проход важен для других пассажиров и для быстрой, безопасной посадки и выхода.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держать перед собой или в руках, чтобы не задевать людей рядом. Так вы меньше мешаете другим и сами быстрее замечаете движение вокруг.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отвлекайтесь на телефон и не наклоняйтесь в проход во время поездки. При резкой остановке это особенно опасно, потому что легко потерять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проверьте тормоза, размер транспорта и наличие шлема. Заметные элементы на одежде и исправное оборудование снижают риск травм и делают движение предсказуемее.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ездите слишком быстро, не берите телефон в руку и не слушайте музыку в наушниках. Эти привычки мешают вовремя заметить пешеходов, машины и препятствия.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тротуаре заранее снижайте скорость и учитывайте людей вокруг. Перед переходом дороги нужно остановиться, спешиться и только потом переходить по правилам.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при движении на велосипеде и самокате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помогает снизить травмы в пути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работают лучше всего, когда выполняются постоянно, а не только в опасной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дают внимательность и спокойный темп; остальные меры усиливают защиту и делают маршрут предсказуемее.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материалам презентации; без отдельных статистических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плохую погоду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погоду и выбери обувь с нескользящей подошвой. Сразу добавь запас времени, чтобы не торопиться на мокром или обледенелом пути.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медленно, держись подальше от края проезжей части и не беги. Следи за лужами, льдом, ветром и плохой видимостью.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обзор ухудшился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Капюшон, шарф или зонт не должны закрывать глаза. Останавливайся у опасных мест и снова осматривай дорогу перед каждым переходом.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прибытии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 взрослым, если путь был особенно скользким или трудным. Так проще скорректировать маршрут и время выхода на следующий день.
</a:t>
            </a:r>
            <a:endParaRPr lang="en-US" sz="14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потерялся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потере ориентации по дороге домой, в школу или на занятие.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незнакомый человек зовёт, угощает или просит помочь, не нужно соглашаться сразу. Лучше отойти, не вступать в разговор и посмотреть, есть ли рядом взрослые.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садиться в чужую машину и уходить в пустое место, даже если просьба звучит вежливо. При сомнении нужно идти к полицейскому, охраннику или в людное помещение.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люди и личная безопасность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 иметь при себе в пути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вещей помогает быстрее связаться со взрослыми, не потеряться и безопаснее переждать непредвиденную ситуацию.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связь, заметность и возможность быстро сообщить, где ты находишься; рюкзак при этом должен оставаться лёгким.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практических рекомендаций по безопасному пути для школьника.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 достаточно, чтобы идти без спешки и внимательнее замечать опасные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по планированию времени в материалах презентации.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небольшой резерв снижает риск ошибок у переходов, на остановках и во дворах с машинами, где требуется больше осторожности.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их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отвлечение может помешать заметить машину, велосипед или изменение обстановки на остановке и во дворе.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связаны с потерей внимания: они уменьшают время реакции и повышают вероятность столкновения или падения.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материалам презентации; без отдельных статистических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0072" y="2713109"/>
            <a:ext cx="386371" cy="30909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срочно звать на помощь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или сильный испуг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боль, кровотечение, падение или резкая паника, нужно сразу остановиться и позвать взрослого рядом. Самостоятельно уходить далеко не следует.
</a:t>
            </a:r>
            <a:endParaRPr lang="en-US" sz="1409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потеряна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удаётся дозвониться родителям или маршрут стал непонятным, важно сообщить своё местоположение и не уходить в неизвестную сторону.
</a:t>
            </a:r>
            <a:endParaRPr lang="en-US" sz="1491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или дым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дыме, огне или запахе гари нельзя задерживаться и проверять источник опасности. Нужно быстро сообщить об этом взрослым и уйти в безопасное место.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авария, агрессивный водитель или другое срочное происшествие, лучше отойти подальше, не спорить и сразу вызвать помощь по 112.
</a:t>
            </a:r>
            <a:endParaRPr lang="en-US" sz="1493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на преследование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идёт следом или пытается увести, нужно двигаться к людям, в магазин, на остановку или к сотруднику охраны.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делают путь безопаснее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заранее смотреть по сторонам, убирать телефон и слушать, что происходит вокруг, помогает замечать машины, велосипеды и движение людей раньше.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шаг, переход только по правилам и отказ от бега снижают риск падений, резких ошибок и внезапных столкновений на дороге.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сообщать маршрут взрослым и повторять его регулярно, путь становится знакомым, а опасные места запоминаются лучше и вызывают меньше неожиданностей.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пути начинается с обычных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на маршруте возникают из-за дороги, погоды, незнакомых людей и спешки. Но внимательность, заметность, продуманный маршрут и связь со взрослыми заметно снижают риск каждый день.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2026-05-20T22:32:10Z</dcterms:created>
  <dcterms:modified xsi:type="dcterms:W3CDTF">2026-05-20T22:32:10Z</dcterms:modified>
</cp:coreProperties>
</file>