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«Арина грибы мариновала»: народная песня о труде, игре и шутке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о домашнем деле, ритме и добром юморе.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пришла эта песня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народная песня: в ней слышны простая речь, повторы и живой разговорный тон. Обработка В. Усачёвой сохраняет народный характер и делает песню удобной для школьного исполнения.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Арина в песне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— обычная хозяйка, занятая полезным делом. В её образе нет сказочности: он близок к деревенской и домашней жизни, понятной каждому ребёнку.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показывает не приключение, а короткую бытовую сценку. Из-за этого внимание сосредоточено на действии, а не на вымышленном сюжете или чуде.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помогает увидеть, как народная песня умеет рассказывать о самой обычной жизни просто, тепло и с улыбкой.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приносит лес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грибы часто собирали в лесу, а потом приносили домой в корзинках. Они становились частью семейных запасов на зиму. В песне этот знакомый образ сразу создаёт атмосферу уюта и заботы.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 заготовки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грибы готовили на зиму, их раскладывали по стеклянным банкам. Такой домашний порядок хорошо знаком по рассказам взрослых и по кухонным хлопотам. В песне этот образ звучит просто и очень по-домашнему.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осенняя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песне — не только еда, но и знак осеннего времени. Рядом легко представить стол, посуду, спокойную кухню и мягкие краски сезона. Всё вместе создаёт добрую и ясную картину семейного вечера.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осенней домашней кухне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хорошо показывает, как в песне соединяются смысл, ритм и весёлое настроение.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песни — труд, игра и шутка.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песни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звучит смешно и весело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и обороты возвращаются снова и снова. Поэтому песню легко подхватить, а её ритм быстро запоминается даже после первого прослушивания.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игра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 напоминает прибаутку. Обычная фраза становится похожей на шутливую игру, и из-за этого простое действие воспринимается легко и задорно.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озорность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 рождается не из смеха над кем-то, а из мягкой улыбки. Песня кажется живой, потому что в ней труд показан без скуки и строгости.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народная речь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близок к живому разговору, поэтому его легко понять на слух. Короткие фразы, повторы и простые слова звучат естественно и без напряжения.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кажется тёплой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создаёт ощущение домашнего уюта. Она мягкая, тёплая и очень дружелюбная, словно кто-то спокойно рассказывает о знакомом деле за столом.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понятна второклассникам
</a:t>
            </a:r>
            <a:endParaRPr lang="en-US" sz="280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очень простой: есть героиня, есть действие и есть весёлый результат. Детям легко следить за событиями, потому что ничего лишнего в песне не происходит.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Арина звучит знакомо и по-человечески, поэтому образ героини быстро запоминается. Она не сказочная, а обычная, как хозяйка из домашней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короткая и удобная для повторения вместе с музыкой. Ребёнок быстро улавливает ритм и начинает подпевать без долгого разучивания.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звонкие окончания делают её похожей на весёлую игру. Поэтому песня воспринимается легко и вызывает улыбку.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песни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обычное домашнее дело превращается в маленькую музыкальную сценку.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 песни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сразу звучит ровно и ясно. Она напоминает размеренные домашние движения, поэтому ребёнку легко войти в песню и почувствовать её 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оборотов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возвращаются знакомые словесные и музыкальные повторы. Они помогают запомнить текст и делают пение удобным для класса.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ритм поддерживает живое, весёлое звучание. Песня остаётся простой, но звучит очень задорно и дружелюбно.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настроение в образах песни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сразу вызывает осень: лес, корзинки с грибами, банки с заготовками и тёплый домашний свет складываются в спокойную, добрую картину.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краски, кухня и простые вещи быта помогают почувствовать уют, порядок и заботу о семье, без грусти, только с тихой радостью.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маленький рассказ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узнаём о героине и её занятии: Арина берётся за привычное домашнее дело, и это сразу задаёт понятный, жизненный сюжет.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действие развивается: появляются грибы, начинается их приготовление, а ритм и повторения словно подсказывают, что всё идёт размеренно и дружно.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весёлое впечатление: обычная сценка звучит как маленький рассказ в песне, где важны не события, а настроение и улыбка.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обработка В. Усачёвой важна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народный характер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бережно передаёт живую народную речь, поэтому песня звучит естественно, просто и по-настоящему, без лишней красивости.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петь в классе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ясные повторы помогают детям быстро подхватить мелодию, не теряться и петь вместе уверенно и дружно.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становится ярче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звучание слов слышится особенно отчётливо, из-за чего песня легко запоминается и радует слушателей своим озорным настроением.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у домашнего стола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представляется хозяйка, которая спокойно и ловко занимается делом на кухне. Рядом могут быть стол, кастрюля и аккуратно приготовленные грибы. Такая сцена выглядит очень просто и по-домашнему, поэтому её легко нарисовать и представить.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заготовки в банках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появляются стеклянные банки, лавровый лист и ароматная заготовка на зиму. Эти детали напоминают о тихой осени и семейном тепле. Здесь всё знакомо детям: и домашняя кухня, и забота о вкусном ужине.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рождает песня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звуки особенно запоминаются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сразу слышны слова, связанные с грибами, маринадом и домашними заготовками, поэтому текст кажется очень близким к обычной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фразы делают речь ритмичной и бодрой. Они помогают легко подхватить песню и не сбиться во время пения.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созвучия добавляют шутливость, поэтому песня звучит не сухо, а живо, мягко и немного озорно, как весёлая прибаутка.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песни с семейной жизнью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берутся за привычную работу на кухне: нужно приготовить грибы на зиму. Всё происходит спокойно и без спешки.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становится общим: кто-то помогает, кто-то подаёт нужные вещи, и в доме чувствуется порядок, внимание и доброжелательность.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движется вместе с песней, обычное занятие превращается в радостный семейный момент, который легко запомнить и захотеть повторить.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колорит без трудностей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колорит создают простое имя, знакомое домашнее дело и живая речь. Всё это делает песню понятной детям и очень тёплой по звучанию.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не требует долгих объяснений: достаточно ритма, повторов и уютных бытовых образов. Поэтому внимание легко удерживается, а песня воспринимается как добрая народная картинка.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759" y="1612800"/>
            <a:ext cx="219131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 превращается в игру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играть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возвращаются снова, и из-за этого пение похоже на игру, где хочется подхватить знакомый оборот.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делает дело легче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работа в песне не кажется скучной: в ней слышится озорство, поэтому даже домашние хлопоты звучат легко и весело.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радость вместе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показывает, что полезное дело может приносить удовольствие, если его делать дружно и с хорошим настроением.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песни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напоминает, что в обычной жизни есть красота: достаточно посмотреть на домашние дела, осенние заготовки и тёплую атмосферу семьи.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простой труд может стать музыкальным и запоминающимся, если его сопровождают ритм, повторы и добрые слова.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сложного сюжета, зато есть уют, забота и улыбка, а именно это делает её живой и близкой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простом деле, которое звучит весело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«Арина грибы мариновала» показывает, как народная песня умеет превратить обычный домашний труд в тёплую и весёлую историю, которую хочется петь снова и снова.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2026-05-24T19:04:28Z</dcterms:created>
  <dcterms:modified xsi:type="dcterms:W3CDTF">2026-05-24T19:04:28Z</dcterms:modified>
</cp:coreProperties>
</file>