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Тамыр и суффикс: как устроено слово
</a:t>
            </a:r>
            <a:pPr algn="l" indent="0" marL="0">
              <a:lnSpc>
                <a:spcPct val="90000"/>
              </a:lnSpc>
              <a:buNone/>
            </a:pPr>
            <a:r>
              <a:rPr lang="en-US" sz="21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суффикс помогают увидеть смысл слова и его строение.
</a:t>
            </a:r>
            <a:endParaRPr lang="en-US" sz="2151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 составу помогает понимать смысл незнакомых слов, находить родственные слова и писать без ошибок. Корень хранит общее значение, а суффикс уточняет его и часто помогает образовывать новые слова.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корень и суффикс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главная значимая часть слова. В нём заключено общее значение, которое объединяет родственные слова, например: лес, лесной, лесник, перелесок.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корень, нужно сравнить несколько однокоренных слов и выделить общую часть. Именно она показывает, о чём говорят все слова одной семьи.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слов один и тот же корень может изменяться по звучанию или написанию. Но смысловая связь сохраняется, как в словах друг, друзья, дружить.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корень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сохраняет общий смысл, а суффикс добавляет новое значение и помогает создавать слова.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родного языка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важные части слова и посмотрим, как они работают в языке.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суффикс: чем они отличаются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— значимая часть слова, которая стоит после корня и перед окончанием. Он помогает образовывать новые слова и делает речь точнее.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суффиксов можно назвать предмет уменьшительно или ласково: домик, дружок, снежок. В таких словах суффикс добавляет оттенок отношения говорящего.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суффиксы называют человека по профессии, занятию или признаку: школьник, учитель, берёзовый. Значение суффикса зависит от слова и его роли в речи.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суффикс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морфемного разбора помогает определить части слова по смыслу и форме.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корень и суффикс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однокоренных слов на примере слова «снег»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— начало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снег можно представить как центр большой семьи. От него расходятся родственные слова, в которых слышится одна и та же смысловая основа. На схеме это удобно показать как дерево, где корень снег- соединяет все ветви.
</a:t>
            </a:r>
            <a:endParaRPr lang="en-US" sz="962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и снежок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снежный и снежок сохраняют связь со словом снег, но суффиксы меняют оттенок значения. Один показывает признак, другой делает слово более уменьшительным и мягким по звучанию.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подснежник особенно хорошо показывает роль суффикса и приставки. Оно называет цветок, который появляется под снегом, поэтому смысл слова становится понятным через его строение и связь с корнем снег-.
</a:t>
            </a:r>
            <a:endParaRPr lang="en-US" sz="9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родного языка; примеры из задания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схеме видно только часть возможных слов: у каждого корня могут быть и другие родственные формы.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способен объединять целую группу слов, а суффиксы помогают расширять эту группу.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слов может образовать один корень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055087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со значением маленького размера и ласковости
</a:t>
            </a:r>
            <a:endParaRPr lang="en-US" sz="2316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-ик- часто помогает назвать небольшой предмет. В слове домик он показывает уменьшение, поэтому слово звучит мягче и привычнее.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-ок- тоже может передавать маленький размер. В слове листок он указывает на небольшой предмет, а в речи делает слово более живым.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Листок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-к- нередко добавляет ласковый оттенок. В слове ручка он может звучать как дружелюбное, более тёплое название предмета.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-оньк- и -еньк- часто делают слово ласковым и выразительным. Они могут передавать нежность, доброжелательность или мягкость признака.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Снеговичок и тихонький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-ник-, -чик-, -тель-, -ист- помогают назвать человека по профессии, занятию или увлечению. Так слова становятся точнее и понятнее для слушателя.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называют людей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таких суффиксов легко образуются названия людей: школьник, летчик, учитель, артист, журналист. В каждом слове суффикс подсказывает, чем связан человек.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часто встречаются в учебных текстах и повседневной речи. Они помогают быстро понять, о ком идёт речь и какую роль человек выполняет.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613" y="1808050"/>
            <a:ext cx="3945674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родного языка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суффиксы помогают образовывать новые слова и передавать их смысловые оттенки.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суффикс может регулярно вносить похожее значение в разные слова. Это помогает быстрее понимать смысл и строение новых слов.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суффиксы и их значения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подберите несколько родственных слов и сравните их по смыслу. Общая часть, которая сохраняется во всех словах одной семьи, обычно и является корнем.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ориентируйтесь только на похожее звучание. Слова могут звучать похоже, но не быть родственными, если у них разная смысловая основа и разные корни.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какая часть слова остаётся после изменения формы. Суффикс стоит после корня и помогает образовать новое слово, а не просто повторяет его основное значение.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есть чередование звуков, не спешите считать корень другим. Смысловая связь между словами важнее внешнего сходства отдельных букв и звуков.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корень и суффикс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нужную часть слова и выполнить разбор без ошибок.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морфемного разбора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лесник корень — лес-. Он сохраняет общий смысл, связанный с лесом, и объединяет это слово с родственными словами: лесной, перелесок, лесок.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-ник- помогает назвать человека по его связи с лесом. В слове есть и нулевое окончание, а всё слово обозначает человека, который следит за лесом.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«лесник»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по школьному курсу родного языка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слове основа сохраняет предмет или действие, а суффикс добавляет новое смысловое уточнение, которое делает слово точнее и выразительнее.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суффикс может заметно изменить значение слова: уменьшить, смягчить, назвать признак или обозначить человека по действию.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 слова меняют значение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-оньк- и -еньк- часто придают слову ласковое, мягкое звучание. В речи они помогают выразить доброе отношение к предмету или человеку.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суффиксы особенно заметны в разговорной и художественной речи. Их выбор зависит не только от значения, но и от того, какое чувство хочет передать говорящий.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-ищ-, наоборот, может усиливать значение и делать слово более выразительным. Он нередко показывает большой размер, силу впечатления или эмоциональную окраску.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 эмоциональной окраской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 звучанию слова могут не быть однокоренными. Проверять нужно смысл и общую часть, а не только внешнее сходство.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родного языка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для родства слов важны не только сходные звуки, но и общая смысловая основа.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и похожие слова: в чём разница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1650" y="3311907"/>
            <a:ext cx="185700" cy="1485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00" y="3311907"/>
            <a:ext cx="185700" cy="1485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выделении суффикса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сравнения слов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выделять суффикс, если не подобраны родственные слова. Только сравнение помогает увидеть общую часть и понять, где заканчивается корень и начинается суффикс.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 окончанием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учащиеся принимают окончание за суффикс. Сначала нужно изменить слово и найти окончание, а уже потом выделять часть после корня.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 чередование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корне меняются звуки, его всё равно нужно узнавать по смысловой связи. Чередование не отменяет родства слов и не делает корень другим.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только на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не всегда означает родство слов. Разбор должен опираться на смысл, иначе можно ошибочно разделить слово не по морфемам.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находить морфемы в словах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Ошибок в письме становится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 составу помогает замечать общую часть в родственных словах и лучше выбирать написание. Это особенно полезно на уроках, где нужно объяснить слово и не потерять его смысл.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слов вырастает целая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одного корня могут образоваться разные слова с новыми суффиксами. На такой «ветвистой» схеме легко увидеть, как язык создаёт много точных названий из одной смысловой основы.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понятнее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корень и суффикс, незнакомое слово уже не кажется случайным набором букв. Можно догадаться о его значении по знакомой части и проверить предположение по контексту текста.
</a:t>
            </a:r>
            <a:endParaRPr lang="en-US" sz="9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 корень открывают смысл слова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родственные слова и хранит их общий смысл, а суффикс помогает создавать новые слова и уточнять значение. Умение замечать эти части делает речь точнее и понятнее.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2026-05-21T14:33:31Z</dcterms:created>
  <dcterms:modified xsi:type="dcterms:W3CDTF">2026-05-21T14:33:31Z</dcterms:modified>
</cp:coreProperties>
</file>