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где человек находится в природе и чем он отличается от приматов.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человека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оказался в системе живого мира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люди замечали, что человек похож на других животных, но имеет свои особенности. Наука о систематике помогает понять его происхождение, родство с приматами и путь эволюции современного Homo sapiens.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царства к виду: место человека в системе живого мира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46370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многоклеточным гетеротрофам: он получает готовые органические вещества, а не создаёт их сам. Это самый широкий уровень, с которого начинается понимание его места в природе и эволюции живого мира.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04475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 центральная нервная система задают общий план тела хордовых. У человека эти признаки сохраняются как основа строения, поэтому он входит в большую ветвь позвоночных животных.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4525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Млекопитающих объединяют молочные железы, волосяной покров и теплокровность. Эти черты связаны с заботой о потомстве и жизнью в разных условиях среды.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6025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приматов характерны хватательные конечности, подвижные суставы, развитое зрение и сложное поведение. У высших приматов эти признаки выражены особенно ярко.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02680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Гоминиды, род Homo и вид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самых узких уровнях человек входит в семейство гоминид, род Homo и вид Homo sapiens. Здесь особенно важны крупный мозг, прямохождение и высокая приспособляемость.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начинает изучение с животных, хордовых и млекопитающих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разнообразие форм и способов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2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Животные объединяет очень разные организмы: от мелких беспозвоночных до крупных позвоночных. Их роднит активное движение и питание готовыми органическими веществами. Для человека это самая широкая ступень классификации, с которой начинается понимание его места в природе и эволюции живого мира. Она задаёт основу для сравнения человека с другими животными.
</a:t>
            </a:r>
            <a:endParaRPr lang="en-US" sz="123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Хордовые: общий план строения
</a:t>
            </a:r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 выделяют по хорде и центральной нервной системе, которые закладывают общий план тела. У позвоночных этот план сохраняется, даже если внешне животные очень не похожи друг на друга. Благодаря этому человек входит в общую линию развития позвоночных и наследует их базовые признаки, как и прочие позвоночные.
</a:t>
            </a:r>
            <a:endParaRPr lang="en-US" sz="1333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забота о потомстве
</a:t>
            </a:r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Млекопитающих легко узнать по молочным железам, шерсти и теплокровности. Их детёныши получают питание и защиту от родителей, а это повышает шансы на выживание в сложной среде. У человека эти признаки сочетаются с особенно длительным детством и очень долгим обучением по сравнению с приматами и другими животными.
</a:t>
            </a:r>
            <a:endParaRPr lang="en-US" sz="1333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приматов хорошо развито зрение, особенно восприятие цвета и формы. Это помогает находить пищу среди листвы, различать движения и быстро ориентироваться в сложной среде в кронах деревьев.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Цветное зрение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приматов подвижны, а ногти заменили когти. Такая кисть удобна для удержания ветвей, точных движений и первых простых действий с предметами, в том числе для ухода за шерстью.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Хватательные кисти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суставы и подвижный плечевой пояс помогают лазать по деревьям и менять положение тела. Такие особенности особенно важны для жизни среди ветвей, а у высших приматов — ещё и для точных жестов.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скелет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живут группами, запоминают действия сородичей и учатся на опыте других. Совместное поведение помогает защищаться, находить пищу и передавать полезные навыки молодым особям.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обучение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приматов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гоминид объединяет человека, шимпанзе, горилл и орангутанов. Все они относятся к человекообразным обезьянам, но человек выделяется особенно сложным мышлением и культурой. Сравнение с ними помогает понять, какие признаки унаследованы, а какие развились дальше. Это важный шаг к изучению происхождения человека.
</a:t>
            </a:r>
            <a:endParaRPr lang="en-US" sz="809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родство в семействе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современных приматов именно шимпанзе и бонобо считаются ближайшими родственниками человека. У них заметны сходство в мимике, жестах и использовании простых предметов. Но их поведение остаётся животным, а человек создаёт устойчивые технологии и социальные правила, которые передаются из поколения в поколение.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— ближайшие родственники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гоминид важно не только строение тела, но и способы действия. Прямохождение освобождает руки, а развитый мозг помогает использовать предметы как орудия. У человека эти особенности достигли наибольшей сложности и стали основой труда, общения и планирования повседневной жизни.
</a:t>
            </a:r>
            <a:endParaRPr lang="en-US" sz="886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 прямохождение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 и их ближайшие родственники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Homo: происхождение и эволюционные особенности
</a:t>
            </a:r>
            <a:endParaRPr lang="en-US" sz="2241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сформировался в Африке примерно 2,5–2 млн лет назад. Его ранние представители уже изготавливали простейшие орудия и лучше других приспосабливались к изменяющимся условиям среды.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Homo erectus освоил более уверенное прямохождение и использование огня. В этот период объём мозга быстро увеличивался, а поведение становилось более сложным и целенаправленным.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sapiens: современный человек и его возможности
</a:t>
            </a:r>
            <a:endParaRPr lang="en-US" sz="23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современного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Homo sapiens возник в Африке примерно 300 тысяч лет назад. Это был уже не просто ловкий собиратель, а человек с развитым мышлением и способностью передавать опыт через речь и обучение. Благодаря этому знания накапливались от поколения к поколению и ускоряли развитие общества в целом.
</a:t>
            </a:r>
            <a:endParaRPr lang="en-US" sz="1333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культура и искусство
</a:t>
            </a:r>
            <a:pPr algn="l" indent="0" marL="0">
              <a:lnSpc>
                <a:spcPct val="90000"/>
              </a:lnSpc>
              <a:buNone/>
            </a:pPr>
            <a:r>
              <a:rPr lang="en-US" sz="139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научился не только говорить, но и создавать символы, изображения и сложные правила совместной жизни. Культура помогла объединять большие группы людей, даже когда они жили в разных местах. Именно поэтому Homo sapiens быстро стал самым успешным видом своего рода.
</a:t>
            </a:r>
            <a:endParaRPr lang="en-US" sz="139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141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расселился почти по всем материкам благодаря гибкости поведения и умению приспосабливаться к разным климатам. Люди научились жить и в холоде, и в жаре, используя одежду, жилища и технологии. Это стало ключом к глобальному распространению вида по всей Земле и к его успеху в новых условиях.
</a:t>
            </a:r>
            <a:endParaRPr lang="en-US" sz="141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сходство и различия между человеком и приматами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другие приматы похожи строением черепа, пятипалой кистью и организацией органов чувств. Эти общие черты показывают их родство и происхождение от древних общих предков.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человека — постоянное прямохождение и связанная с ним перестройка скелета. Также заметно больше объём мозга, а кисти и череп устроены сложнее, чем у большинства приматов.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сходства и различий позволило выделить человека в отдельный вид. Он унаследовал базовый план строения, но развил его в сторону труда, речи и культуры.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стало возможным благодаря изогнутому позвоночнику и чашеобразному тазу. Эти особенности удерживают тело в равновесии и делают ходьбу на двух ногах устойчивой.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человека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человека отличается противопоставленным большим пальцем и точными движениями. Это позволяет не только хватать предметы, но и выполнять тонкую работу — писать, рисовать, собирать и изготавливать.
</a:t>
            </a:r>
            <a:endParaRPr lang="en-US" sz="1163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у человека редуцирован и сохранился в виде копчика. Одновременно волосяной покров стал заметно слабее, чем у многих приматов, что связано с особенностями терморегуляции.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современного человека очень крупный: обычно его объём составляет 1200–1800 куб. см. Челюсти и зубы менее массивны, чем у ближайших родственников, что связано с изменением питания и образа жизни.
</a:t>
            </a:r>
            <a:endParaRPr lang="en-US" sz="11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2326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психики и общества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инструмент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просто подаёт сигналы, а строит осмысленные высказывания. Речь помогает объяснять мысли, задавать вопросы, договариваться о правилах и передавать опыт между поколениями точно и понятно.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и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умеют сравнивать, делать выводы и решать новые задачи. Благодаря этому обучение не ограничивается подражанием: знания накапливаются, проверяются и становятся основой для дальнейших открытий и развития.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рисунок, сказки и традиции показывают творческую сторону человека. Культура объединяет людей, сохраняет память общества и делает поведение более разнообразным, чем у других приматов.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 больших сообществах, где важны правила, роли и сотрудничество. Именно организованность общества позволяет строить школы, города, науку и современные технологии, а также решать общие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отличия человека от других приматов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физиологическое отличие человека — эффективная терморегуляция за счёт потоотделения. Она помогает сохранять работоспособность в жару и делает возможными длительную ходьбу и бег на выносливость.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прямохождения у человека изменились позвоночник, таз и стопа, а мозг потребляет особенно много энергии. Средняя продолжительность жизни Homo sapiens выше, чем у шимпанзе, и достигает 70–80 лет.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геномы человека и шимпанзе, различия окажутся очень небольшими — около 1,2%. Это напоминает два почти одинаковых учебника, где несколько страниц заменены или переставлены. Но именно эти небольшие изменения влияют на развитие мозга, речи и поведения.
</a:t>
            </a:r>
            <a:endParaRPr lang="en-US" sz="92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одинаковые тексты в ДНК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2% человеческих генов не имеют прямых аналогов у других приматов. Среди них есть участки, связанные с работой нервной системы, речью и приспособлением к разным условиям среды. Поэтому даже маленькие изменения в наследственном материале могут сильно менять возможности вида.
</a:t>
            </a:r>
            <a:endParaRPr lang="en-US" sz="88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отличия в важных генах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помогает не только искать различия, но и уточнять время расхождения линий. По молекулярным данным предки человека и шимпанзе разошлись примерно 6–7 миллионов лет назад. Это ключ к пониманию всей дальнейшей эволюции гоминид, включая появление прямохождения и постепенный рост мозга.
</a:t>
            </a:r>
            <a:endParaRPr lang="en-US" sz="811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молекулярные часы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между человеком и приматами
</a:t>
            </a:r>
            <a:endParaRPr lang="en-US" sz="2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рода Homo: ключевые этапы и виды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возникают представители рода Homo. Homo habilis изготавливал простейшие орудия, а Homo erectus освоил огонь и расселился далеко за пределы Африки, показывая новый уровень адаптации.
</a:t>
            </a:r>
            <a:endParaRPr lang="en-US" sz="1254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самые древние предки человека, например Sahelanthropus tchadensis. Позже Australopithecus afarensis уже уверенно передвигался на двух ногах, а объём его мозга был около 450 см³.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которые изучали место человека в природе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Карл Линней впервые научно поместил человека в систему живых организмов и дал ему двойное название Homo sapiens. Это стало важным шагом для всей биологической классификации.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Гексли и Эрнст Геккель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Гексли и Эрнст Геккель показали, что человек связан с человекообразными обезьянами общим происхождением. Их работы помогли принять эволюционный взгляд на место человека в природе.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Станислав Дробышевский и другие российские учёные изучают кости, черепа и ДНК древних людей. Эти данные помогают сравнивать вымершие виды рода Homo с современным человеком.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создаёт орудия не только для выживания, но и для сложных задач. Осмысленный труд позволяет изменять среду, облегчать быт и передавать навыки другим людям.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делает возможным обмен точной информацией, обсуждение правил и совместное планирование. Благодаря языку знания не теряются, а накапливаются от поколения к поколению.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абстрактного мышления помогает понимать числа, причины событий и будущее. Человек может представлять то, чего нет рядом, и находить решения новых проблем.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традиции и общественные нормы усиливают приспособляемость вида. Именно поэтому Homo sapiens успешно живёт в разных климатических зонах — от жарких пустынь до северных районов.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человека как биологического вида
</a:t>
            </a:r>
            <a:endParaRPr lang="en-US" sz="26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подход сравнивает строение тела: череп, позвоночник, кисть, зубы и стопу. По этим признакам видно, как человек отличается от других приматов и какие черты связаны с прямохождением.
</a:t>
            </a:r>
            <a:endParaRPr lang="en-US" sz="1318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подход изучает сходство и различия ДНК. Он позволяет определить степень родства, оценить время расхождения линий и выявить изменения, важные для мозга и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Поведенческий анализ рассматривает речь, обучение, сотрудничество и творчество. Он показывает, что у человека социальные формы поведения развиты намного сильнее, чем у других животных.
</a:t>
            </a:r>
            <a:endParaRPr lang="en-US" sz="1373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подходы к изучению систематики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sapiens с другими представителями рода Homo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сроки существования и объём мозга у трёх видов рода Homo.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Неандерталец имел самый большой средний объём мозга, но до настоящего времени дожил только Homo sapiens.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задания; общеизвестные палеоантропологические данные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приматами помогает понимать наследственные риски, особенности иммунитета и причины некоторых болезней. Эти знания нужны для более точной диагностики и профилактики.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генетика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человека объясняет, как люди расселялись по планете и приспосабливались к разным условиям. По костным и генетическим данным учёные восстанавливают древние пути миграций.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 миграции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места человека в природе напоминает, что мы зависим от экосистем. Это помогает бережнее относиться к ресурсам, климату и другим живым существам вокруг нас каждый день.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охрана природы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знания о систематике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систематика человека важна каждому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человека показывает: мы — часть мира животных, но обладаем речью, культурой и способностью сознательно менять среду. Знание этого учит уважать природу и лучше понимать себя.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2026-05-09T16:27:05Z</dcterms:created>
  <dcterms:modified xsi:type="dcterms:W3CDTF">2026-05-09T16:27:05Z</dcterms:modified>
</cp:coreProperties>
</file>