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ниши и среды жизни: ключевые понятия и значение
</a:t>
            </a:r>
            <a:endParaRPr lang="en-US" sz="2208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ниша определяет условия жизни и выживания организмов.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нам знать о экологических нишах и средах жизни?
</a:t>
            </a:r>
            <a:endParaRPr lang="en-US" sz="2124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экологических ниш объясняет, как организмы приспосабливаются к окружающему миру. Это знание помогает бережно относиться к природе и учит нас защищать её для будущих поколений.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экологическая ниша?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экологической ниши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ниша включает место обитания, источник пищи, температурные и влажностные требования организма. Все эти факторы вместе задают, где и как данный вид может жить.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разделения ниш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Дятлы питаются насекомыми под корой деревьев, в то время как белки используют те же деревья, но собирают орехи и семена, что снижает конкуренцию за пищу между ними.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понятия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ниш помогает проследить, как организмы сосуществуют и выживают, занимая разные экологические пространства даже в одной среде.
</a:t>
            </a:r>
            <a:endParaRPr lang="en-US" sz="138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413" y="2403449"/>
            <a:ext cx="2042905" cy="2374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6345" y="2403402"/>
            <a:ext cx="2042905" cy="2374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3951" y="2403402"/>
            <a:ext cx="2042905" cy="2374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31551" y="2405652"/>
            <a:ext cx="2042905" cy="2374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жизни и их обитатели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280342" y="1100007"/>
            <a:ext cx="2043046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мир рыб, водорослей и микроорганизмов. Они обладают особенностями, позволяющими жить в воде: жабры, плавники и обтекаемая форма тела.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456275" y="1095550"/>
            <a:ext cx="2043046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Наземно-воздушная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7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живут млекопитающие, птицы, насекомые. Им нужны органы дыхания, защита от высыхания и приспособления к перепадам температур.
</a:t>
            </a:r>
            <a:endParaRPr lang="en-US" sz="1233" dirty="0"/>
          </a:p>
        </p:txBody>
      </p:sp>
      <p:sp>
        <p:nvSpPr>
          <p:cNvPr id="13" name="Text 4"/>
          <p:cNvSpPr txBox="1"/>
          <p:nvPr/>
        </p:nvSpPr>
        <p:spPr>
          <a:xfrm>
            <a:off x="4643880" y="1095550"/>
            <a:ext cx="2043046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Обитателями почвы являются дождевые черви и насекомые, которые умеют жить в темноте, дышать кожей и рыть подземные ходы.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831480" y="1097800"/>
            <a:ext cx="2043046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Организменная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Паразиты, такие как острицы и глисты, живут внутри или на теле других организмов, приспособившись избегать защитных реакций хозяина.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Плавательный пузырь у многих рыб контролирует плавучесть, помогая оставаться на нужной глубине без затрат энергии.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имеют обтекаемую форму, чтобы уменьшить сопротивление при движении; жабры позволяют эффективно извлекать кислород из воды.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плотность воды обеспечивает поддержку тела, а температура обычно стабильна, что упрощает регуляцию тепла организмами.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среда: характеристики и адаптации
</a:t>
            </a:r>
            <a:endParaRPr lang="en-US" sz="255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справочник, 2023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диаграмма сред жизни: плотность, кислород, температура, свет
</a:t>
            </a:r>
            <a:endParaRPr lang="en-US" sz="1698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среда характеризуется высокой плотностью и ограниченным светом, что влияет на виды организмов здесь.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параметрах обусловливают специализацию организмов в каждом типе среды.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перепады температур требуют от организмов эффективных тепловых механизмов для выживания в течение суток.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воды заставляет развивать защитные кожные покровы для снижения потерь влаги у животных.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легких позволяет эффективно дышать кислородом воздуха, что необходимо для активного образа жизни.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Перьевой и волосяной покров помогает сохранять тепло и защититься от неблагоприятных климатических условий.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Наземно-воздушная среда: особенности и адаптации
</a:t>
            </a:r>
            <a:endParaRPr lang="en-US" sz="206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774"/>
            <a:ext cx="3816600" cy="3343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Почвенная среда и её обитатели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28309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почвы и условия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слоистая и влажная, практически не пропускает свет. Животные здесь адаптированы к жизни в условиях ограниченного кислорода и темноты.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280350" y="2950930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адаптаций почвенных организмов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Обитатели почвы используют питание от разлагающихся остатков и мощные ротовые аппараты для рытья ходов, что повышает шансы на защиту от хищников.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554851"/>
            <a:ext cx="4646100" cy="22068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связь среды обитания с ключевыми адаптациями разных животных, обеспечивающими выживание.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средней школы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Обитатели сред и их приспособления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среды требуют уникальных адаптаций для обеспечения эффективного существования видов.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Организменная среда: паразиты и их особенности
</a:t>
            </a:r>
            <a:endParaRPr lang="en-US" sz="1645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живут на теле или внутри других организмов, адаптировавшись к жизни внутри хозяина с помощью прочных присосок и защиты от иммунных реакций.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плодовитость, например у остриц, позволяет компенсировать потери и обеспечивать успешное размножение в сложных условиях организма-хозяина.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литература по экологии, 2023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численности организмов по средам жизни
</a:t>
            </a:r>
            <a:endParaRPr lang="en-US" sz="1947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разнообразие живого сосредоточено в водных средах — как в пресной, так и морской. Почвенная среда содержит богатую фауну микро- и макроорганизмов.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среда отличается максимальной экологической насыщенностью, что объясняет превосходство по численности и разнообразию организмов.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организмов в одном типе среды
</a:t>
            </a:r>
            <a:endParaRPr lang="en-US" sz="2253" dirty="0"/>
          </a:p>
        </p:txBody>
      </p:sp>
      <p:sp>
        <p:nvSpPr>
          <p:cNvPr id="9" name="Text 2"/>
          <p:cNvSpPr txBox="1"/>
          <p:nvPr/>
        </p:nvSpPr>
        <p:spPr>
          <a:xfrm>
            <a:off x="3379372" y="146860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 нишам
</a:t>
            </a:r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занимают разные уровни и пространства внутри среды, что снижает прямую конкуренцию и улучшает выживаемость.
</a:t>
            </a:r>
            <a:endParaRPr lang="en-US" sz="1296" dirty="0"/>
          </a:p>
        </p:txBody>
      </p:sp>
      <p:sp>
        <p:nvSpPr>
          <p:cNvPr id="10" name="Text 3"/>
          <p:cNvSpPr txBox="1"/>
          <p:nvPr/>
        </p:nvSpPr>
        <p:spPr>
          <a:xfrm>
            <a:off x="5876529" y="2808002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сосуществование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Оптимальное разделение ресурсов способствует балансу в экосистеме и взаимному поддержанию биоразнообразия.
</a:t>
            </a:r>
            <a:endParaRPr lang="en-US" sz="1019" dirty="0"/>
          </a:p>
        </p:txBody>
      </p:sp>
      <p:sp>
        <p:nvSpPr>
          <p:cNvPr id="11" name="Text 4"/>
          <p:cNvSpPr txBox="1"/>
          <p:nvPr/>
        </p:nvSpPr>
        <p:spPr>
          <a:xfrm>
            <a:off x="928550" y="280799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за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борются за доступ к пище, воде и свету, что вызывает необходимость в приспособлениях и разделении экологических ниш.
</a:t>
            </a:r>
            <a:endParaRPr lang="en-US" sz="129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2000" y="701100"/>
            <a:ext cx="4303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Гибкость экологической ниши: видовые примеры
</a:t>
            </a:r>
            <a:endParaRPr lang="en-US" sz="1646" dirty="0"/>
          </a:p>
        </p:txBody>
      </p:sp>
      <p:sp>
        <p:nvSpPr>
          <p:cNvPr id="7" name="Text 1"/>
          <p:cNvSpPr txBox="1"/>
          <p:nvPr/>
        </p:nvSpPr>
        <p:spPr>
          <a:xfrm>
            <a:off x="4785975" y="17070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Волки изменяют пищевые предпочтения в зависимости от изменений в экосистеме — они адаптируются к новым условиям, охотясь на доступную добычу.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85975" y="32151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представителей флоры и фауны расширяют их экологические ниши, позволяя осваивать новые биотопы с различными ресурсами и климатом.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Специалисты зависят от ограниченных ресурсов и условий, поэтому имеют узкую экологическую нишу и высокую уязвимость к изменениям.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Универсалы способны выживать в различных средах благодаря широкому рациону и гибкости к окружающим условиям.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спектр ресурсов у универсалов способствует их устойчивости и увеличивает шансы на успешное распространение.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Специалисты и универсалы: стратегии освоения ниш
</a:t>
            </a:r>
            <a:endParaRPr lang="en-US" sz="198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1966700"/>
            <a:ext cx="4646100" cy="134600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представителей различных ниш показывает, как специализация и универсальность влияют на экологические возможности и выживаемость.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статьи по биологии, 2022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различий ниш специалистов и универсалов
</a:t>
            </a:r>
            <a:endParaRPr lang="en-US" sz="2196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Универсальные виды более устойчивы к изменениям среды, специалисты — более уязвимы.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975" y="1490720"/>
            <a:ext cx="72660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963" y="3174770"/>
            <a:ext cx="72660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9506" y="1490720"/>
            <a:ext cx="499538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1388" y="3174770"/>
            <a:ext cx="635775" cy="726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ниши растений: распределение и адаптации
</a:t>
            </a:r>
            <a:endParaRPr lang="en-US" sz="1870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Солнцелюбивые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предпочитающие яркий свет, приспособлены к открытому пространству и интенсивному фотосинтезу.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Засухоустойчивые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и суккуленты сохраняют воду в тканях и имеют редуцированные листья для защиты от испарения.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Влагоемкие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и подобные любят влажные и тенистые места, где сохраняется постоянная сырость.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Почвенные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и состав почвы влияет на распределение растений, меняя доступность питательных веществ и воды.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средам жизни: примеры строения и поведения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 и его жировая прослойка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Киты обладают толстым слоем жира, который защищает их от холода в холодных океанских глубинах, обеспечивая теплоизоляцию и энергию для долгих миграций.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 и жировые запасы в горбах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Верблюды накапливают жир в горбах, что помогает им выживать в пустынях при ограниченном доступе к воде и пище.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Крот и строение конечностей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Кроты имеют мощные, лопаткообразные передние лапы, приспособленные для эффективного рытья в почве, что обеспечивает защиту и накопление ресурсов.
</a:t>
            </a:r>
            <a:endParaRPr lang="en-US" sz="138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формирования экологических ниш
</a:t>
            </a:r>
            <a:endParaRPr lang="en-US" sz="2434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данные по эволюционной биологии, 2023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30%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8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 находится под угрозой исчезновения из-за утраты их ниш и среды обитания.
</a:t>
            </a:r>
            <a:endParaRPr lang="en-US" sz="1807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 всех видов рискует исчезнуть без сохранения их экологических ниш, что существенно влияет на баланс экосистем и функционирование природных сообществ.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Доклад Международного союза охраны природы, 2023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241450" y="929948"/>
            <a:ext cx="46611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ниши — основа устойчивости природы и человека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2241450" y="1648750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экологических ниш помогает сохранить биологическое разнообразие и устанавливать рациональные подходы к взаимодействию человека с природой, обеспечивая здоровое будущее планеты.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2026-05-08T05:59:45Z</dcterms:created>
  <dcterms:modified xsi:type="dcterms:W3CDTF">2026-05-08T05:59:45Z</dcterms:modified>
</cp:coreProperties>
</file>