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обзор и ключевые темы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 жизни, строении организмов и их взаимодействии с природой.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биологии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античных учёных до молекулярной биологии: порядок и закономерности жизни раскрывались через века исследований и открытий, меняя представления о живом мире.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автотрофные организмы, создают питательные вещества и кислород, обеспечивая жизнь остальных организмов. Они изучаются с точки зрения строения, функций и влияния на экосистему.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населили все среды обитания, демонстрируя разнообразие форм и поведения. Изучение их физиологии и взаимодействий помогает понять эволюционные процессы.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вирусы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вирусы — невидимые глазу жители планеты. Их изучение раскрывает процессы наследственности, инфекций и биохимии, влияющих на здоровье и окружающую среду.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объектов биологического изучения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области биологии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механизмы передачи наследственных признаков и вариабельности у живых организмов.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рассматривает взаимодействия между организмами и окружающей средой, выявляя связи в биосфере.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исследует структуру и жизненные процессы растений, включая их развитие и роль в природе.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фокусируется на животных, анализируя их физиологию, поведение и эволюцию.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биологических дисциплин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изучает уникальные объекты и процессы, дополняя картину живого организма и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дисциплин обеспечивает целостный подход к биологическим исследованиям.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учебников по биологии, 2024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жизни: основные характеристики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обладают обменом веществ, ростом и развитием, а также способностью реагировать на внешние раздражители.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живого — клеточное строение, способность к саморегуляции и передаче наследственной информации потомству.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биологии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1665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впервые описывает клетку, положив начало клеточной теории.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публикует теорию естественного отбора и происхождения видов.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формулирует закономерности наследственности на опытах с горохом.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Уотсон и Крик раскрывают двойную спираль ДНК, открывая молекулярный код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основная единица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состоят из клеток, окружённых мембраной, внутри которых находятся ядро и цитоплазма. Одноклеточные живут самостоятельно.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обладают сложной структурой, клетки взаимодействуют и специализируются для поддержания жизнедеятельности.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 в биологии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вопроса помогает определить цель исследования и направить усилия учёных.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и наблюдение позволяют проверить гипотезы, обеспечить объективность и повторяемость результатов.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 выводы дают понимание исследуемых явлений и открывают новые направления для изучения.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биологического исследования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научного метода в биологии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наблюдения: основа исследований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это систематическое фиксирование поведения и жизненных процессов организмов в их естественной среде обитания. Такой подход помогает понять, как живые существа взаимодействуют с окружением без вмешательства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изучение птиц в лесу или отслеживание сезонных изменений у растений. Для успеха необходимо терпение и точность, поскольку наблюдения должны быть регулярными и последовательными.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как способ познания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включает целенаправленное изменение условий для изучения реакции организма или процесса. Так, исследуя влияние света на рост растений, можно выявить оптимальные условия для развития.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собираются данные, сравниваются с гипотезой и делают выводы. Например, замкнутые сосуды помогают изучать дыхание микроорганизмов, демонстрируя важность контроля условий эксперимента.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241945"/>
            <a:ext cx="4164900" cy="2616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биологических методов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биологических исследований разнятся по целям и ограничениям. В таблице показаны основные методы, их преимущества и трудности, которые необходимо учитывать в исследовательской 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сочетание методов обеспечивает более полное и точное понимание биологических явлений.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по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биологических процессов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позволяет создавать упрощённые представления сложных биологических систем с использованием схем, компьютерных программ и математических моделей для изучения.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безопасен и позволяет анализировать процессы, труднодоступные для прямого наблюдения, расширяя возможности биологических исследований.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часто используются для воспроизведения кровообращения, экосистем или клеточных процессов, облегчая понимание без прямого вмешательства в реальные объекты.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скелетов птицы и млекопитающего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костных структур птиц и млекопитающих выявляются важные схожие элементы и отличия, связанный с адаптацией к полёту или наземному образу жизни. Это помогает понять эволюционные связи между видами.
</a:t>
            </a:r>
            <a:endParaRPr lang="en-US" sz="1583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генеалогических деревьев для систематики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Сравнительно-описательный метод способствует определению родственных связей между организмами. На основе общих и отличительных признаков создаются генеалогические деревья, отражающие эволюционную историю групп.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Сравнительно-описательный метод в биологии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наследственные исследования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включают изучение структуры ДНК, выявление мутаций и определение генетических маркеров, что важно для медицины и селекции.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исследования способствуют прогнозированию заболеваний и разработке новых способов лечения, а также расширяют понимание биологических механизмов наследственности.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позволяет изучать передачу наследственных признаков и выявлять доминантные и рецессивные аллели у потомков.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потомков помогает отследить закономерности наследования и предсказывать вероятность проявления определённых черт в будущих поколениях.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Микроскопия: виды и возможности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увеличивает объекты в сотни раз, позволяя рассматривать клетки растений, крови и бактерии с достаточной детализацией для изучения основных структур и процессов.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обеспечивает значительно большее увеличение и разрешение, раскрывая ультраструктуру клеточных органоидов, вирусов и мельчайших биологических деталей.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изменять ДНК организмов для создания новых сортов растений с высокой устойчивостью к болезням и неблагоприятным условиям.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используется для обнаружения генетических мутаций и диагностики наследственных заболеваний, расширяя возможности медицины и науки.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применяются также в экологии для мониторинга загрязнений и восстановления природных сред, способствуя сохранению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биологии для учащихся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помогают детям лучше понимать свое здоровье и окружающую природу, мотивируя вести здоровый образ жизни и участвовать в защите окружения.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Профессиональное ориентирование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биологии открывает перспективы выбора профессий в медицине, научных исследованиях и охране природы, развивая интерес к естественным наукам.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наука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объединяет фундаментальные знания о жизни с практическими задачами. Эти знания помогают понимать роль человека в природе и способствуют ответственному отношению к окружающей среде и развитию общества.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2026-05-08T14:21:11Z</dcterms:created>
  <dcterms:modified xsi:type="dcterms:W3CDTF">2026-05-08T14:21:11Z</dcterms:modified>
</cp:coreProperties>
</file>