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как часть слова: зачем оно нужно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помогают словам точно «договариваться» в предложении.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окончание в 5 классе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школьники учатся находить окончание, отличать его от основы и видеть, как оно помогает словам связываться друг с другом.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окончание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это изменяемая часть слова, которая стоит после корня или после суффикса и помогает образовывать разные формы одного и того же слова.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состоять из одной буквы, нескольких букв или не иметь буквенного выражения. Именно поэтому окончания бывают заметными и невидимыми.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словах «книга» и «книги» окончания разные, а в слове «стол» в начальной форме выделяют нулевое окончание.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несколько форм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«лес» легко меняется: леса, лесом, о лесе. В каждой форме другая последняя часть, а общая основа лес- остаётся неизменной. Так видно, что именно окончание отвечает за изменение формы.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одинаковым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изменяется, его смысл сохраняется, но грамматическая форма становится другой. В парах «дом — дома» и «дом — домом» корень и основа узнаются сразу, а окончание показывает нужную форму.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обычно находится в конце слова, но его нельзя определять наугад. Сначала нужно изменить слово, сравнить формы и только потом выделить часть, которая действительно меняется.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окончание в слове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грамматические значения выражает окончание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частях речи одно и то же окончание может передавать не один, а сразу несколько признаков.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число и падеж, но окончание также помогает выразить род, лицо и время.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 5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в разных частях речи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речи используют окончания по-разному, но цель у них одна — связать слова в правильной форме.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помогают не только менять форму слова, но и согласовывать его с другими словами в предложении.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языка, 5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окончание в слове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разборе слова по составу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и окончание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сохраняет его главное значение. При изменении формы она обычно остаётся общей, а меняется только окончание, которое служит для связи слов в речи.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не называет предмет или действие. Оно показывает грамматические признаки слова: число, падеж, род или лицо, чтобы фраза звучала правильно.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 предложении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«дом», «дома», «домом» основа дом- одна и та же. Меняется окончание, и слово подходит к разным вопросам и разным предложениям.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 не записывается буквами, но оно есть в слове. Его замечают по тому, что форма слова меняется: стол — стола, край — края, день — дня.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такое окончание встречается у существительных мужского рода в именительном падеже единственного числа. Чтобы не ошибиться, нужно сравнивать слово с другими его формами.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слова с окончанием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может получать разные окончания в зависимости от вопроса и роли слова в предложении.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 показывает, что окончание меняется вместе с падежом и помогает строить точные словосочетания.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 слова из школьного курса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существительных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окончание помогает узнать, в какой форме стоит слово: в именительном, родительном, дательном или другом падеже, а также стоит ли оно в единственном или множественном числе.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видно, как окончание связывает слова между собой: в доме, у дома, к дому, о доме. Меняется только окончание, а значение предмета остаётся тем же.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окончания тоже показывают грамматические изменения: книга — книги — книгам — книгами. Благодаря этому легко отличить форму слова от его основы.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окончания существительных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словоформ существительного «книга» в школьной грамматике русского языка.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окончания существительного в разных падежах и как это помогает определить его роль в предложении.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 вместе с падежом и числом, поэтому по нему можно быстро определить форму слова и его грамматическую функцию.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окончание помогает строить предложение
</a:t>
            </a:r>
            <a:endParaRPr lang="en-US" sz="2669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 окончанию проверяют форму слова и согласование с другими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число, мужской род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новый учебник окончание прилагательного подстраивается под существительное и показывает мужской род единственного числа.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число, женский и средний род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парах новая тетрадь и новое правило окончание меняется вместе с родом существительного, сохраняя согласование в словосочетании.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форма становится общей: новые учебники, новые тетради, новые правила. Окончание уже не показывает род, но сохраняет число и падеж.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в настоящем времени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меняет окончание, когда показывает, кто совершает действие: читаю, читаешь, читает. По окончанию можно определить лицо и число, даже если подлежащее не названо. Так строится точная и понятная речь.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и род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у глагола в единственном числе окончание помогает узнать род: читал, читала, читало. Эта особенность особенно заметна в предложениях, где важно согласование с подлежащим.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глаголов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окончание отличается от других частей слова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не образует новое слово, а помогает ему изменяться в речи и сочетаться с другими словами.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другими частями слова окончание отвечает прежде всего за грамматику, а не за новое лексическое значение.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 составе слова и его функциях в русском языке.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определении окончания
</a:t>
            </a:r>
            <a:endParaRPr lang="en-US" sz="278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считать окончанием часть корня. Чтобы избежать этого, нужно сначала изменить слово и посмотреть, какая часть действительно меняется в конце.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окончание с суффиксом. Суффикс стоит перед окончанием и обычно помогает образовать слово, а окончание нужно для изменения формы.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появляется, когда слово не сравнивают с другими формами. Без проверки по парам трудно заметить, где основа, а где окончание.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трудность связана с нулевым окончанием: его не видно на письме, но оно устанавливается по изменённым формам слова, например стол — стола.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есть ли в слове окончание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окончание по изменению формы слова и не смешать его с основой.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 разными окончаниями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слова разных частей речи, чтобы показать, как окончания меняются в зависимости от формы и грамматической задачи.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 не случайно: оно отражает падеж, род, лицо и число, помогая правильно использовать слово в речи.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словоформ из школьного курса русского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об окончании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показывает, как слово изменяется в речи, и помогает связывать его с другими словами. Если научиться находить окончание, легче разбирать слова, писать без ошибок и строить точные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2026-05-22T22:26:56Z</dcterms:created>
  <dcterms:modified xsi:type="dcterms:W3CDTF">2026-05-22T22:26:56Z</dcterms:modified>
</cp:coreProperties>
</file>