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возраст взросления, где характер проверяется поступками.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Мальчишка в литературе: возраст, характер, выбор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увидеть, как ребенок начинает самостоятельно оценивать людей, поступки и несправедливость. В 11–13 лет особенно заметны дружба, спор, ответственность и первые нравственные решения.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мальчишки важен в 7 классе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1635025"/>
            <a:ext cx="316800" cy="31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86430"/>
            <a:ext cx="316800" cy="253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674475"/>
            <a:ext cx="316800" cy="31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725880"/>
            <a:ext cx="316800" cy="2534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31525"/>
            <a:ext cx="316800" cy="281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литературный мальчишка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и наблюдательный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детали, быстро реагирует на происходящее и часто говорит прямо. Такая открытость делает героя понятным, а его поведение — естественным и правдоподобным.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неуверенность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герое могут соседствовать дерзость и застенчивость. Он может спорить, шутить и рисковать, но при этом болезненно переживать критику и бояться насмешек.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без прикрас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мальчишка редко остается спокойным. Он легко обижается, радуется, злится и удивляется, поэтому его внутренний мир выглядит живым и очень узнаваемым.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своих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героя особенно важны друзья, игры, соперничество и общие секреты. Именно в компании лучше всего проявляются верность, честность и умение держать слово.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школа, приключение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мир складывается из учебы, двора, семьи и неожиданных событий. Даже обычный день может превратиться в маленькое испытание, где приходится выбирать между удобством и совестью.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живет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мальчишка показан в привычной среде: школа, двор, улица, дом, спортивная площадка или лагерь. Такое пространство сразу делает героя близким и узнаваемым.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его выдают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нем многое рассказывают вещи: рюкзак, тетради, мяч, велосипед, самокат, книги или наушники. Через повседневные предметы автор показывает характер и привычки без лишних объяснений.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мир и знакомые вещи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время быстро расходуется, поэтому особенно важны привычка к режиму и умение вовремя переключаться между делами.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учебой, движением и отдыхом помогает сохранить силы, а перегрузка и недосып заметно ухудшают самочувствие.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типичного распорядка дня подростка 11–13 лет; точные индивидуальные данные не приводятся.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распределяется время мальчишки после школы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литературного героя учеба становится проверкой характера. Важно не только понять тему, но и довести работу до конца, не отступая после первой ошибки.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цели обычно простые и понятные: улучшить оценку, справиться с проектом, научиться спрашивать о непонятном и доказать себе, что трудность можно преодолеть.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седьмом классе растет объем заданий: нужно помнить сроки, готовиться к урокам и не теряться, если ответ приходится давать быстро и самостоятельно.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личные цели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интересов подростков 11–13 лет и их развивающего значения.
</a:t>
            </a:r>
            <a:endParaRPr lang="en-US" sz="1152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мальчишки и качества, которые они развивают
</a:t>
            </a:r>
            <a:endParaRPr lang="en-US" sz="2884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занятия помогают формировать характер и навыки.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полезными могут быть и активные, и спокойные занятия: каждое из них развивает свой набор качеств.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мальчишки особенно важно, как его видят одноклассники и друзья. Репутация строится быстро: одно удачное слово, шутка или поступок могут изменить отношение всей компании.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кругу сверстников ценятся честность, чувство юмора, верность и готовность помочь. Если герой держит слово, его начинают уважать даже те, кто сначала сомневался в нем.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Ссоры часто возникают из-за лидерства, прозвищ, соперничества или желания выглядеть сильнее остальных. В таких ситуациях эмоции легко оказываются важнее здравого смысла.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дружба проверяется не только в радости, но и в обиде. Именно тогда становится ясно, кто умеет поддержать, а кто предает доверие.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компания и репутация среди сверстников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между мальчишками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помогает увидеть, как обычная ссора переходит в напряженный конфликт и как его можно остановить.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дает мальчишке чувство защищенности, но одновременно учит считаться с правилами. Споры чаще всего возникают из-за уроков, времени за компьютером, домашних обязанностей и возвращения домой.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отношения строятся на разговоре, уважении и доверии. Когда взрослые замечают переживания ребенка и объясняют свои требования спокойно, он легче принимает ответственность.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Семья: поддержка, правила и доверие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меняется особенно заметно в дни с перегрузкой и недосыпом, поэтому подростку важно чередовать работу, движение и отдых.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настроение поддерживают сон, движение и поддержка близких; конфликт и перегрузка заметно его ухудшают.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о режиме дня и факторах самочувствия подростков; без привязки к конкретному исследованию.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настроение подростка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11–13 лет тело растёт неравномерно: меняются пропорции, появляется неловкость движений, а голос постепенно становится ниже. Это естественный этап взросления, который требует терпения и внимания к себе.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хорошего самочувствия особенно важны сон, регулярное движение, полноценное питание, вода и свежий воздух. Если этих условий не хватает, усталость и раздражительность появляются быстрее обычного.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 за экраном и малоподвижный день ухудшают осанку, снижают выносливость и мешают восстановлению после учёбы. Поэтому подростку полезно чаще менять позу и делать короткие активные перерывы.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этот возраст нередко передаётся через смущение, резкие эмоции и повышенное внимание к внешности. Герой учится принимать себя, хотя внутренние перемены идут не так быстро, как рост тела.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здоровье и изменения возраста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цифровой и личной безопасности для подростков; общие рекомендации по профилактике рисков.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реальной жизни и в интернете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возможные риски и безопасные действия для подростка.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ситуациях работает одно правило: сначала остановиться, потом оценить риск и выбрать действие, которое защищает здоровье и личные данные.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проявляется в выполнении обещаний, уважении к чужому труду, бережном отношении к вещам и готовности отвечать за последствия своего выбора, даже если это неприятно.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авторы часто противопоставляют настоящую силу хвастовству, дракам и обману: герой взрослеет тогда, когда учится держать слово и действовать по совести.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литературном образе мальчишки связана не с грубостью, а с честным поступком: признать ошибку, не пройти мимо несправедливости, поддержать слабого и не отказаться от трудного дела.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ответственность как качества героя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выходит из класса во двор, где всё решают скорость, смекалка и умение держаться в компании. Здесь он спорит, мирится, защищает своё мнение и впервые чувствует цену репутации. Для иллюстрации подходят школьные ворота, мяч и рюкзак у ног.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как место первых испытаний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каникулах мальчишка становится самостоятельнее: он сам выбирает, с кем дружить, как поступить и когда признать ошибку. Вокруг палатки, спортивная площадка, костёр и дорожка к реке создают ощущение свободы и проверки характера.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Лето, лагерь и приключение без взрослых подсказок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каждый герой шумный: иногда мальчишка сидит в библиотеке, рисует схему, читает приключенческую книгу и долго думает над чужим поступком. Внешне это спокойный эпизод, но именно так рождаются наблюдательность, ответственность и собственное мнение.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тайна и тихий внутренний рост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мальчишки в литературе и кино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особенно заметны в повседневных ситуациях: на уроках, в спорте, в общении с друзьями и дома.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подросток — не тот, у кого одно заметное качество, а тот, у кого черты характера помогают действовать и учиться.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качеств подростков в литературных образах; оценочная шкала условная.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современного мальчишки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 требует, чтобы мальчишка всегда был грубым и бесстрашным, но литература показывает другое: он может сомневаться, переживать, стесняться и всё равно оставаться сильным внутри.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имеет право быть внимательным, творческим и чувствительным. Эти качества не делают его слабым, а помогают лучше понимать людей, замечать детали и принимать обдуманные решения.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характеры — норма: один герой активный и шумный, другой спокойный и наблюдательный, третий любит спорить, а четвёртый больше думает, чем говорит.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персонажа раскрывается не в жесткости, а в честности, способности учиться на ошибках и меняться. Именно поэтому живой литературный образ всегда сложнее простого шаблона.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о мальчишках и реальность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взросления мальчишки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подросток переходит от игры к более самостоятельному и ответственному поведению.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расти уверенно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2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достижения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первые личные цели: выучить тему, закончить проект, помочь дома, прочитать книгу. Каждый выполненный шаг укрепляет веру в свои силы.
</a:t>
            </a:r>
            <a:endParaRPr lang="en-US" sz="1726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4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в поступках
</a:t>
            </a:r>
            <a:pPr algn="l" indent="0" marL="0">
              <a:lnSpc>
                <a:spcPct val="115000"/>
              </a:lnSpc>
              <a:buNone/>
            </a:pPr>
            <a:r>
              <a:rPr lang="en-US" sz="54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уверенность опирается не только на успех, но и на опыт: подросток лучше справляется с трудностями, держит слово и принимает более взвешенные решения.
</a:t>
            </a:r>
            <a:endParaRPr lang="en-US" sz="1645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подросток привыкает к понятному распорядку дня: сон, учёба, прогулка, отдых. Регулярная активность помогает чувствовать себя собраннее и спокойнее.
</a:t>
            </a:r>
            <a:endParaRPr lang="en-US" sz="17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мальчишки показывает, как энергия, сомнения и дружба превращаются в характер. Через его поступки видно, как рождаются ответственность, честность и готовность взрослеть.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Мальчишка как образ взросления и выбора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2026-05-22T14:15:09Z</dcterms:created>
  <dcterms:modified xsi:type="dcterms:W3CDTF">2026-05-22T14:15:09Z</dcterms:modified>
</cp:coreProperties>
</file>