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как изменилось христианство и Европа в XVI веке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вере, изменивший церковь, государства и жизнь людей в Европе.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 века католическая церковь оставалась самой влиятельной силой Европы, но всё больше людей замечали злоупотребления, богатство духовенства и новые возможности печати.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недовольства католической церковью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Индульгенции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воспринимали продажу индульгенций как несправедливость: прощение грехов связывали не с покаянием, а с деньгами. Это подрывало доверие к церкви и вызывало возмущение верующих.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Роскошь духовенства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священников и епископов жила значительно богаче простых людей. На фоне бедности горожан и крестьян это казалось признаком того, что церковь думает о доходах, а не о духовной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на родном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Верующие всё чаще хотели читать Священное писание не только на латыни, но и на понятном языке. Это усиливало интерес к личной вере и самостоятельному чтению.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 короли стремились уменьшить влияние папы и получить часть церковных земель и доходов. Реформация давала им шанс усилить собственную власть внутри государства.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книгопечатания листовки и книги стало легче распространять. Рост грамотности в городах помог критике церкви выйти далеко за пределы узкого круга учёных.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 95 тезисов 1517 года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 октября 1517 года Мартин Лютер выступил против продажи индульгенций и предложил свои 95 тезисов. Этот шаг стал отправной точкой Реформации в Европе.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важнее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утверждал, что спасение человека зависит прежде всего от веры и искреннего обращения к Богу, а не от покупки прощения или внешних формальностей.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быстро разошлись по немецким землям благодаря печатным листкам и книгам. Новые тексты читали в городах, обсуждали в университетах и на собраниях.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Лютера стало символом больших религиозных перемен. Его выступление показало, что один человек с новыми идеями может повлиять на судьбу целой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распространялась Реформация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новых идей от критики церковных порядков до признания протестантизма в ряде стран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Мартина Лютера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как главный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считал, что именно Священное писание должно быть главным ориентиром для верующего. Он призывал обращаться к Библии напрямую, а не только через церковных посредников.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через веру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мнению, человек получает спасение не за деньги и не за обряды, а через веру и личное обращение к Богу. Это было главным возражением против индульгенций.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богослужение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настаивал, что богослужение должно быть понятным людям. Поэтому важным стало использование народных языков, чтобы верующие могли слушать и понимать смысл молитв.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власти папы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выступал против чрезмерной власти папы и злоупотреблений в церкви. Лютер требовал, чтобы церковь не вводила людей в заблуждение ради доходов и политического влияния.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и строгий протестантизм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развивал свои взгляды в Женеве, где религиозная жизнь стала особенно строгой. Город превратился в один из главных центров протестантской мысли в Европе.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кальвинизме высоко ценились труд, порядок, самоконтроль и личная ответственность. Верующий должен был вести себя строго и постоянно работать над собой.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как 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Кальвинисты считали, что успех в делах может быть знаком божьего благоволения. Поэтому усердие в работе и бережливость воспринимались как важные добродетели.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Кальвина распространилось в Швейцарии, Франции, Нидерландах и Шотландии. Оно стало одной из самых влиятельных форм протестантизма в Северной и Западной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293909"/>
            <a:ext cx="5426700" cy="11092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протестантизм: основные 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протестантские учения упростили церковную жизнь и изменили роль священников.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сократил роль папы и обрядов, а Библию сделал главным авторитетом для верующих.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положений католицизма, лютеранства и кальвинизма по материалам по истории XVI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Реформация распространилась особенно сильно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заметными новые учения стали там, где местные правители поддержали перемены и церковная власть была слабее.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очаги возникли в Северной Европе; в католическом юге влияние Реформации было заметно слабее.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распространения протестантизма в Европе в XVI веке; качественная оценка по регионам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Реформация и разрыв с Римом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Реформация связана с Генрихом VIII. Королю был важен вопрос развода и наследника, а зависимость от папы мешала ему действовать по своему усмотрению.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1534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1534 году Генрих VIII разорвал отношения с Римом и объявил английскую церковь независимой. Так началось укрепление особого пути английского христианства.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с папой власть монарха над церковью заметно усилилась. Англиканская церковь стала отдельной от католической, а религиозные изменения тесно связались с политикой.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католической церкви: Контрреформация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веры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решила не только спорить с протестантами, но и укрепить собственные правила. Главной задачей стало сохранить единство верующих и остановить быстрое распространение новых учений по Европе.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соборе 1545–1563 годов церковь уточнила свои взгляды и подтвердила основные католические догматы. Это помогло яснее объяснить верующим, во что именно должна верить католическая церковь.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дисциплинарные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Священников стали строже контролировать, требуя от них лучшей подготовки и более достойного поведения. Церковь стремилась убрать злоупотребления, которые раньше вызывали недовольство у многих людей.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ересью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своих позиций католики усилили борьбу с инакомыслием, поддержали иезуитов и расширили деятельность инквизиции. Так Контрреформация стала ответом на вызов протестантизма.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Контрреформации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католической церкви во второй половине XVI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в Европе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огне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столкновения между католиками и протестантами растянулись на долгие годы. Они сопровождались жестокими расправами, разрушали города и деревни и ослабляли государство, мешая ему развиваться мирно.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Аугсбургский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1555 году в Священной Римской империи был заключён Аугсбургский мир. Он закрепил правило: какой веры правитель, такой веры и его земли, признавая выбор князей.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без 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показали, что Европа больше не может оставаться полностью единой в вере. Рядом существовали католические и протестантские территории, а споры о вере всё чаще решались не словами, а оружием.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Реформации для Европы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не только церковь, но и жизнь общества. Особенно заметно выросло значение чтения, школы стали важнее, а правители получили больше влияния на религиозные дела.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главные изменения затронули веру, образование и власть, а влияние Реформации оказалось долгим и широким.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«Реформация»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образование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на родном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Священного писания сделали чтение частью религиозной жизни обычных людей. Теперь важно было не только слушать службу, но и понимать текст самостоятельно.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протестантских землях открывались школы, где учили грамоте, чтению и основам веры. Образование стало нужным не только для духовенства, но и для широких слоёв населения.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помогло быстро распространять новые идеи, учебные тексты и листовки. Благодаря этому знания стали доступнее, чем в прежние времена, когда книги переписывали вручную.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стало важной частью домашнего воспитания. Родители чаще следили за тем, чтобы дети умели читать, знали молитвы и могли самостоятельно разбирать простые религиозные тексты.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повседневная культура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протестантских церквях убирали лишние украшения, иконы и статуи. Храм должен был не поражать богатством, а помогать человеку сосредоточиться на слове и молитве.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служба стала понятнее для прихожан. Важную роль получили песни на народном языке, а богослужение чаще строилось так, чтобы люди могли активно участвовать в нём.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порядок и самообладание стали считаться важными добродетелями. Успешная и аккуратная жизнь воспринималась как признак ответственности перед Богом и обществом.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приобрела особое значение в повседневной культуре. Родители больше внимания уделяли воспитанию детей, домашнему чтению и совместной молитве, а религиозные привычки становились более строгими и простыми.
</a:t>
            </a:r>
            <a:endParaRPr lang="en-US" sz="11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Реформации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события XVI века, связанные с Реформацией, и помогает увидеть, как долго и последовательно менялась религиозная жизнь Европы.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 были разовыми: почти весь XVI век Европа жила в условиях религиозных перемен, конфликтов и поиска нового порядка.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Реформации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Реформация важна для истории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показала, что взгляды одного человека могут изменить жизнь целых стран. Идеи Лютера быстро вышли за пределы Германии и стали частью общеевропейской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чаще обращаться к книгам и Библии на родном языке. Чтение перестало быть делом только священников и учёных, а стало важным навыком для многих верующих.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в Европе окончательно закрепилось существование разных христианских направлений. Католики, лютеране и кальвинисты стали жить рядом, но по разным церковным правилам.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XVI века связаны с развитием печати, ростом грамотности и усилением государств. Реформация стала важным шагом к новой Европе, где спор о вере уже нельзя было игнорировать.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Реформации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разных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 карте Европы можно увидеть и католические, и протестантские страны, а также регионы, где обе традиции существуют рядом. Это наследие уходит корнями в XVI век, когда спор о вере изменил привычный порядок и разделил христианский мир на несколько направлений.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Лютера и идеи Кальвина изучают не только на уроках истории, но и как пример того, как спор о религии может повлиять на политику, образование и культуру. Реформация стала началом долгого пути, который продолжается в памяти Европы до сих пор.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началась как спор о церкви, но превратилась в событие, которое изменило Европу. Она разделила христианство, усилила государства, повлияла на школу, культуру и повседневную жизнь людей.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как переломный момент европейской истории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2026-06-02T07:35:09Z</dcterms:created>
  <dcterms:modified xsi:type="dcterms:W3CDTF">2026-06-02T07:35:09Z</dcterms:modified>
</cp:coreProperties>
</file>