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углом в геометрии и какие углы называют смежными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его виды и главное свойство смежных углов.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углы в геометрии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помогают читать чертежи, строить схемы и решать задачи. Понимание смежных углов особенно полезно, когда нужно быстро найти неизвестную величину.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угол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луча, выходящие из одной точки. Они задают границы фигуры и показывают, в каком направлении происходит поворот.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начальная точка лучей называется вершиной угла. Именно она объединяет стороны в одну геометрическую фигуру и служит основой для обозначения угла.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плоскости между лучами называют внутренней областью угла. Она помогает отличать сам угол от окружающего пространства на чертеже.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тремя буквами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часто обозначают тремя буквами, например ∠ABC: буква B показывает вершину, а крайние буквы указывают точки на сторонах угла.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одной буквой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есть только один угол или его легко узнать, допустимо обозначение одной буквой. Такой способ удобен в коротких записях и решениях.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угол на чертеже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луча из одной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угол изображают как две линии-луча, которые начинаются в одной точке. Их направление показывает, где заканчиваются стороны угла и начинается внутренняя область.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лучами находится часть плоскости, которую относят к углу. Именно по этой области можно понять, насколько широко раскрыт угол.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величине углы бывают острыми, прямыми, тупыми и развернутыми. Такое деление помогает быстро сравнивать фигуры и выбирать нужный способ измерения.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90°, прямой равен 90°, тупой больше 90°, но меньше 180°, а развернутый составляет 180°.
</a:t>
            </a:r>
            <a:endParaRPr lang="en-US" sz="11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угла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10175" y="1388356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Величину угла измеряют в градусах и записывают знаком °. Это позволяет точно сравнивать углы и использовать общую систему в задачах.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810175" y="2084215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 соответствуют полному обороту. Такое представление удобно, когда рассматривают повороты, круговые движения и взаимное расположение лучей.
</a:t>
            </a:r>
            <a:endParaRPr lang="en-US" sz="879" dirty="0"/>
          </a:p>
        </p:txBody>
      </p:sp>
      <p:sp>
        <p:nvSpPr>
          <p:cNvPr id="14" name="Text 4"/>
          <p:cNvSpPr txBox="1"/>
          <p:nvPr/>
        </p:nvSpPr>
        <p:spPr>
          <a:xfrm>
            <a:off x="810175" y="278007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и 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 — это половина оборота, а 90° — четверть оборота. Эти значения особенно важны, потому что часто встречаются в геометрических построениях.
</a:t>
            </a:r>
            <a:endParaRPr lang="en-US" sz="879" dirty="0"/>
          </a:p>
        </p:txBody>
      </p:sp>
      <p:sp>
        <p:nvSpPr>
          <p:cNvPr id="15" name="Text 5"/>
          <p:cNvSpPr txBox="1"/>
          <p:nvPr/>
        </p:nvSpPr>
        <p:spPr>
          <a:xfrm>
            <a:off x="810175" y="3493341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часто используют целые градусы: 30°, 45°, 60°, 90°, 120° и 150°. Их легко сравнивать и складывать.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810175" y="420660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помогает находить сумму углов, проверять чертежи и выбирать верный ответ в геометрических вычислениях без лишних построений.
</a:t>
            </a:r>
            <a:endParaRPr lang="en-US" sz="8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 угла по градусной мере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измерении угла транспортиром или сравнении с прямым углом.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смежных углов в школьном курсе геометрии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ключевое значение позволяет быстро находить неизвестный угол, если известен соседний, и проверять правильность чертежа.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такая сумма всегда получается у смежных углов.
</a:t>
            </a:r>
            <a:endParaRPr lang="en-US" sz="33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смежных углов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смежных углов одна и та же вершина. Без общей вершины углы не относятся к смежным, даже если расположены рядом на рисунке.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обязательно имеют общую сторону. Она соединяет два угла в одну пару и помогает отличить их от других соседних фигур.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остальные стороны должны быть продолжениями одной прямой и смотреть в разные стороны. Именно это условие делает пару смежной и задает сумму 180°.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 их градусная мера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углов и их характерных значений.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вид угла определяется только его величиной, а 180° служит ориентиром для развернутого и смежных углов.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свойству смежных углов; дата не требуется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смежных углов, дающие 180°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приведенные пары разные по составу, но одинаковы по сумме. Это удобно для устного счета и проверки решений.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конкретных чисел сумма смежных углов остается постоянной, поэтому любой неизвестный угол находится вычитанием из 180°.
</a:t>
            </a:r>
            <a:endParaRPr lang="en-US" sz="11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смежных углов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всегда 180°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смежные, они вместе образуют развернутый угол. Поэтому их градусные меры всегда складываются в 180°, независимо от того, острые они или тупые.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известна величина одного из смежных углов, второй находят вычитанием из 180°. Это самый быстрый способ получить ответ без дополнительных построений и долгих вычислений.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помогает проверять чертежи, решать задачи и находить неизвестные углы в схемах. В 7 классе оно часто используется как основа для дальнейших рассуждений в геометрии.
</a:t>
            </a:r>
            <a:endParaRPr lang="en-US" sz="11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неизвестного смежного угла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использовании свойства суммы смежных углов, равной 180°.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 реальных ситуациях и на чертежах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линий на схеме
</a:t>
            </a:r>
            <a:pPr algn="ct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две прямые могут пересекаться в одной точке, и вокруг неё сразу появляются четыре угла. Два соседних угла часто оказываются смежными, поэтому их удобно использовать для точных измерений и проверки построения.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поворот
</a:t>
            </a:r>
            <a:pPr algn="ct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дороги углы помогают показать, как меняется направление движения. Если поворот изображён рядом с прямой линией, смежные углы позволяют быстро понять, какой участок дополняет известный угол до развернутого.
</a:t>
            </a:r>
            <a:endParaRPr lang="en-US" sz="973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на бумаге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фигур линейкой и транспортиром важно соблюдать точность. Смежные углы помогают заметить, совпадает ли чертёж с условием задачи, и не допустить ошибки в расположении лучей или прямых.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 для 7 класса; значения приведены для наглядности.
</a:t>
            </a:r>
            <a:endParaRPr lang="en-US" sz="67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пересечении двух прямых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показанные пары соответствуют смежным углам и образуют развернутый угол вокруг точки пересечения.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 углов возможны, но их сумма остается одинаковой — 180°.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 смежные углы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лежат напротив друг друга при пересечении двух прямых. Они всегда равны, поэтому если один из них известен, второй сразу можно назвать без вычислений.
</a:t>
            </a:r>
            <a:endParaRPr lang="en-US" sz="1219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расположены рядом и имеют общую сторону. Их две другие стороны продолжают одну прямую, поэтому вместе они образуют развернутый угол и дают 180°.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 возле точки пересечения, сначала находят смежный к нему, а затем используют равенство вертикальных углов. Так можно определить все четыре угла вокруг точки.
</a:t>
            </a:r>
            <a:endParaRPr lang="en-US" sz="11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правилу суммы смежных углов, равной 180°.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смежного угла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типичных случаев применения правила 180°.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второй угол находится одинаково: 180° минус известное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темы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вертикальными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считают смежные углы вертикальными, хотя они расположены по-разному. Вертикальные находятся напротив, а смежные лежат рядом и образуют развернутый угол.
</a:t>
            </a:r>
            <a:endParaRPr lang="en-US" sz="1211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любые соседние
</a:t>
            </a:r>
            <a:pPr algn="l" indent="0" marL="0">
              <a:lnSpc>
                <a:spcPct val="115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всякие соседние углы являются смежными. Для этого их две внешние стороны должны лежать на одной прямой, иначе условие темы не выполняется.
</a:t>
            </a:r>
            <a:endParaRPr lang="en-US" sz="1282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сумма
</a:t>
            </a:r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смежные углы ошибочно складывают до 360°. На самом деле их сумма всегда равна 180°, потому что вместе они составляют развернутый угол.
</a:t>
            </a:r>
            <a:endParaRPr lang="en-US" sz="1371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важно помнить общую вершину, общую сторону и прямую линию между двумя другими сторонами. Если хотя бы одного признака нет, углы не смежные.
</a:t>
            </a:r>
            <a:endParaRPr lang="en-US" sz="12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являются ли углы смежными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 трём обязательным признакам смежных углов и завершается вычислением суммы.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свойство суммы 180°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позволяет находить неизвестный угол за один шаг: достаточно вычесть известное значение из 180°. Это особенно удобно в задачах, где важно не тратить время на лишние построения.
</a:t>
            </a:r>
            <a:endParaRPr lang="en-US" sz="887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чертежей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двух соседних углов не равна 180°, значит, в рисунке или измерении есть ошибка. Такое правило помогает сразу заметить неточность и исправить построение.
</a:t>
            </a:r>
            <a:endParaRPr lang="en-US" sz="1005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упражнениях смежные углы часто встречаются рядом с пересечением прямых, поэтому их свойство помогает находить не только один угол, но и связанные с ним величины.
</a:t>
            </a:r>
            <a:endParaRPr lang="en-US" sz="950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дальнейшей темы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смежных углов нужно для изучения пересечения прямых, вертикальных углов и доказательств. Без этого правила сложнее разбирать более трудные задания в 7 классе.
</a:t>
            </a:r>
            <a:endParaRPr lang="en-US" sz="9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смежные углы: главное запомнить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 с общей вершиной, а смежные углы дополняют друг друга до 180°. Это простое правило помогает уверенно решать задачи и проверять построения.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2026-05-29T01:57:38Z</dcterms:created>
  <dcterms:modified xsi:type="dcterms:W3CDTF">2026-05-29T01:57:38Z</dcterms:modified>
</cp:coreProperties>
</file>