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Заря христианского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эры: возникновение христианства и его влияние на общество.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развития христианства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 веке н. э. Иудея была частью Римской империи, где пересекались разные культуры и религии. Люди искали новые смысловые ориентиры и ответы на важнейшие вопросы жизни.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первых шагов христианства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 года н. э. Иисус начал учить в Иудее, обращаясь к людям с посланием любви и прощения. Его идеи вызвали интерес и собрали группу учеников.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Проповеди Иисуса Назаретянина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Иисуса передавали его слова другим, создавая первые христианские общины. Это помогло распространить веру в различных регионах.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апостолов в распространении учения
</a:t>
            </a:r>
            <a:endParaRPr lang="en-US" sz="1297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 воскресения Иисуса, последователи укрепились в вере и организовали сообщества, которые собирались для молитвы и взаимопомощи.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первых общин после событий воскресения
</a:t>
            </a:r>
            <a:endParaRPr lang="en-US" sz="11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активно проповедовал в различных городах, основывая общины и укрепляя веру новых последователей. Его деятельность заложила основу для христианских общин.
</a:t>
            </a:r>
            <a:endParaRPr lang="en-US" sz="676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апостола Петра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Иоанн развивал учение любви и вечной жизни, писав послания и поддерживая христиан в трудных условиях первого века.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Иоанн и его духовное наставничество
</a:t>
            </a:r>
            <a:endParaRPr lang="en-US" sz="1011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Иаков трудился среди иудеев и язычников, способствуя распространению христианства через наставления и социальную поддержку новых верующих.
</a:t>
            </a:r>
            <a:endParaRPr lang="en-US" sz="738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апостола Иакова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Апостолы — первопроходцы христианской миссии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раннего христианства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ближнему и прощение обид — центральные принципы, меняющие отношение к другим людям.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Иисуса как Спасителя и отказ от языческих обрядов выделяли христианство среди других религий.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подчеркивало равенство всех людей и заботу о бедных и больных как выражение веры.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первых христиан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Христиане тайно собирались для молитвы, совместных трапез и обсуждения учения, что укрепляло их единство и поддержку друг друга.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Собрания в домах верующих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Общины уделяли большое внимание поддержке бедных, больных и сирот, создавая основу для социальной ответственности.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 и забота о нуждающихся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преследований верующие собирались в подземных катакомбах, где сохраняли христианские традиции и укрепляли веру.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встречи в катакомбах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и исторические хроники, III век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христианства по Средиземноморью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III веку христианство распространилось по крупным городам, стали центрами веры и 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общин свидетельствует о быстром принятии христианства в разных регионах империи.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христианства от других религий той эпохи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единого Бога отличала христианство от политеистических культов античности.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участия в военных конфликтах подчеркивал миролюбивый характер новой религии.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внутреннему духовному развитию личности, а не только внешним ритуалам.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всеобщей любви и прощении выделяло его среди традиционных обрядов и жертвоприношений.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 принципы социального равенства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братства и взаимопомощи стали основой для моральной жизни и примером для общества.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принимала людей независимо от пола, возраста и социального статуса, что было новшеством.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рабы могли играть активные роли, получая уважение и поддержку внутри общины.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 стал главным символом надежды и веры, тайно изображался на предметах и стенах, помогая объединять верующих.
</a:t>
            </a:r>
            <a:endParaRPr lang="en-US" sz="841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 как знак спасения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слово «ихтис» использовалось как аббревиатура имени Иисуса, символизировало принадлежность к вере в трудные времена.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— тайный знак христиан
</a:t>
            </a:r>
            <a:endParaRPr lang="en-US" sz="1262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Якорь олицетворял устойчивость и силу веры, его изображения встречались в катакомбах и на личных вещах христиан.
</a:t>
            </a:r>
            <a:endParaRPr lang="en-US" sz="84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Якорь — символ верности и надежности
</a:t>
            </a:r>
            <a:endParaRPr lang="en-US" sz="95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веры первых христиан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апостола Павла в распространении христианства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Апостол Павел совершил три масштабных миссионерских путешествия, охватив Малую Азию, Грецию и центры Римской империи, где проповедовал учение Иисуса Христа.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основал множество христианских общин в городах Эфес, Коринф, Рим, что обеспечило быструю и широкую интеграцию христианства в общество.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написал важные «Послания», ставшие частью Нового Завета, в которых раскрывал христианские принципы для различных общин.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деятельность способствовала формированию церковной структуры и укреплению духовного единства христиан по всему Средиземноморью.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Катакомбы — убежища первых христиан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Катакомбы святого Каллиста в Риме были крупнейшим подземным кладбищем, где христиане устраивали тайные богослужения и хоронили своих соратников, сохраняя веру в условиях гонений.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катакомбы Каллиста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стенах катакомб сохранились фрески с библейскими сценами и символами, которые помогали верующим укреплять связь с духовной традицией в суровые времена.
</a:t>
            </a:r>
            <a:endParaRPr lang="en-US" sz="896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как свидетельство веры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Катакомбы Присциллы служили укрытием и местом совместных собраний, где первые христиане молились и поддерживали друг друга, несмотря на постоянную угрозу преследования.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Катакомбы Присциллы — скрытый дом молитвы
</a:t>
            </a:r>
            <a:endParaRPr lang="en-US" sz="12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Гонения на христиан в Римской империи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64 год н. э., Нерон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Нерон начинает первые массовые гонения на христиан после пожара Рима, обвиняя их в поджоге и подвергая мучительным казням.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 год, император Деций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Деций издаёт указ об обязательном принесении жертв римским богам, что приводит к арестам и пыткам устоявшихся христианских общин.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303 год, Диоклетиан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Диоклетиане начинаются самые жестокие преследования, закрываются церкви и изымаются священные книги христиан.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верности веры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пытки и казни, количество христиан непрерывно растёт благодаря стойкости мучеников и распространению учения о любви и надежде.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Великий совместно с Лицинием издают указ, предоставляющий христианам свободу вероисповедания и прекращающий преследования.
</a:t>
            </a:r>
            <a:endParaRPr lang="en-US" sz="795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Медиоланский эдикт 313 года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христиане освобождаются из заключения, могут открыто собираться на богослужения и восстанавливать разрушенные общины.
</a:t>
            </a:r>
            <a:endParaRPr lang="en-US" sz="825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из ссылок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Легализация меняет статус христианства — религия начинает влиять на политику, культуру и общественную жизнь государства.
</a:t>
            </a:r>
            <a:endParaRPr lang="en-US" sz="84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 для империи
</a:t>
            </a:r>
            <a:endParaRPr lang="en-US" sz="1131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Константина и легализация христианства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церковной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 функции в ранней Церкви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Догматы и праздники раннего христианства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Христиане утвердили догмат Троицы, подчёркивающий единство Отца, Сына и Святого Духа как основополагающий принцип веры.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веры содержит краткое изложение основ христианского вероучения, используемое в литургии и катехизации.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Пасхи и Рождества отмечались в семье и общине, впоследствии становясь важными государственными церемониями.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воскресении Иисуса и спасении через веру стало центральной темой богословия и повседневной жизни общин.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на основе археологических и письменных источников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роста раннего христианства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IV века христианство охватило значительную часть империи, формируя мощную религиозную общность.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экспоненциальный рост верующих и важность христианства для социальной и культурной трансформации.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и мученики первого христианства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Пётр, один из двенадцати апостолов, был казнён в Риме, распят вниз головой. Его жизненный подвиг укрепил веру общин и стал символом преданности Христу.
</a:t>
            </a:r>
            <a:endParaRPr lang="en-US" sz="9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Апостол Пётр — мученик и основатель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Агнесса, подросток, погибшая за исповедание христианства, стала примером чистоты и стойкости, память о которой чтят во всех христианских традициях.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Агнесса — юная героиня веры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Иустин отдал жизнь за веру, защищая христианство от заблуждений и убивая страх перед мученичеством среди первых верующих.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Иустин Философ — защитник учения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книги и послания апостолов сформировали канон духовной литературы, оказав большой эффект на нравственные и философские идеи поздней античности.
</a:t>
            </a:r>
            <a:endParaRPr lang="en-US" sz="726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базилик, использование куполов и создание катакомб изменили облик городов, создав новую архитектурную традицию, основанную на христианских нуждах.
</a:t>
            </a:r>
            <a:endParaRPr lang="en-US" sz="648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инновации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 мозаики с библейскими сюжетами и символикой стали основой для развития христианской иконографии и служили средством духовного воспитания.
</a:t>
            </a:r>
            <a:endParaRPr lang="en-US" sz="715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христианства на культуру и искусство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зари христианства на мир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 христианского мира заложила фундамент духовных и моральных ценностей, оказав глубокое и долгосрочное влияние на культуру и общество всего человечества.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2026-05-10T10:20:14Z</dcterms:created>
  <dcterms:modified xsi:type="dcterms:W3CDTF">2026-05-10T10:20:14Z</dcterms:modified>
</cp:coreProperties>
</file>