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jpe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числа 1 и на число 1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 простое правило: 1 ничего не меняет в ответе.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 рядом с нами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карандаш, одна тетрадь, один мяч — такие примеры знакомы каждому. В задачах с одной группой предметов легко увидеть, что единица не делает количество больше.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1157995"/>
            <a:ext cx="7725300" cy="142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примере видно главное правило: умножение на 1 не изменяет число, а только повторяет его один раз.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15" y="3095994"/>
            <a:ext cx="2874600" cy="9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290" y="3095994"/>
            <a:ext cx="24588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умножения число остаётся таким же, если его взять один раз.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3070815" y="4112094"/>
            <a:ext cx="28746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темы урока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корзина с яблоками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одной корзине лежит 5 яблок, запись 1×5 показывает ровно одну группу. Количество яблок остаётся тем же, без прибавления и без убавления.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рисунок помогает сразу заметить: единица не добавляет новые предметы. Она только показывает, что число берут один раз, и ответ получается тем же.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правило: 1 умножить на число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1 стоит первым множителем, ответ равен другому числу. Например, 1×3 и 1×8 дают те же числа, что и были в записи.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короткое правило удобно запоминать на слух и по образцу. Оно помогает быстро решать примеры, не считая по пальцам и не теряя время.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встречается 1, просто смотри на второе число. Оно и будет ответом — без изменений, сюрпризов и лишних действий.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367" y="1653906"/>
            <a:ext cx="425250" cy="48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8677" y="1653906"/>
            <a:ext cx="486000" cy="48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6468" y="1653906"/>
            <a:ext cx="425250" cy="486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правило: число умножить на 1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12662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справа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24318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число умножить на 1 справа, ответ не меняется. Запись 4×1 означает, что число 4 берут один раз, поэтому получается 4.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21346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Неважно, где стоит 1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433003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Единица может стоять слева или справа, но результат будет одинаковым. В примерах 9×1 и 1×9 ответ совпадает с числом 9.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28763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без труда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6240419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удобно использовать для быстрой проверки. Если в примере есть 1, достаточно назвать второе число, и ответ уже готов.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ответ не меняется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Единица обозначает один предмет или одну группу. Одна группа не может увеличить количество, поэтому при умножении число остаётся прежним.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примерах 1×6 и 6×1 получается 6, а в примере 1×1 — 1. Это не случайность, а правило, которое всегда работает одинаково.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просто: единица не прибавляет и не убирает предметы. Она только показывает, что число взяли один раз, и всё.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примеров с рисунками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 в единственном числе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можно показать один карандаш и рядом запись 1×1=1. Такой пример очень короткий, зато сразу объясняет: одна вещь, взятая один раз, остаётся одной вещью.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в одной вазе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цветок в вазе можно связать с записью 1×4=4, если на рисунке показать одну группу из четырёх одинаковых предметов. Так правило становится наглядным и очень понятным.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Мяч, который не множится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одним мячом удобно написать 1×2=2. Рисунок показывает одну группу из двух предметов, а единица лишь помогает понять, что число не меняется.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пример с 1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находить ответ в примерах, где есть единица.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устного счета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93805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1×6=6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берём пример, где 1 стоит слева. Ответ сразу готов: остаётся число 6.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96537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1×9=9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быстрый пример помогает закрепить правило. Второе число и есть ответ, без лишних вычислений.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750048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7×1=7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единица стоит справа. Правило то же самое: число не меняется и ответ равен 7.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564684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14×1=14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длинный пример в этом ряду тоже решается мгновенно. Единица ничего не добавляет, поэтому остаётся 14.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1157995"/>
            <a:ext cx="7725300" cy="142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примере 5×1 получилось 6, значит, к числу ошибочно прибавили ещё один предмет. При умножении на 1 ответ не меняется.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15" y="3095994"/>
            <a:ext cx="2874600" cy="9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290" y="3095994"/>
            <a:ext cx="24588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неверный ответ в примере 5×1, потому что при умножении на 1 число не увеличивается.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3070815" y="4112094"/>
            <a:ext cx="28746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умножение отличается от сложения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всегда добавляет ещё одно слагаемое. В записи 4+1 число становится больше, а в записи 1×4 количество не меняется и остаётся 4.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перепутать действия, легко получить лишний предмет в ответе. Поэтому важно помнить: знак умножения показывает повторение, а не прибавление.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умножении на 1 мы не прибавляем новый предмет. Мы только берём число один раз, поэтому результат остаётся таким же, как был в начале.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стоит единица, она не делает число больше. Она лишь помогает увидеть, что речь идёт об одном наборе или одной группе предметов.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нарисовать к примерам с 1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пакет с яблоками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можно показать один пакет, в котором лежат три яблока. Рядом удобно подписать 1×3=3. Такой сюжет сразу показывает, что один пакет не меняет количество яблок, а только помогает их увидеть как одну группу.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 из кубиков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изобразить один ряд из шести кубиков и рядом написать 1×6=6. Яркие кубики легко пересчитать глазами, а одна группа помогает запомнить правило без лишних усилий и длинного счёта.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с наклейками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понятный пример — один лист с восьмью наклейками. Он подходит для записи 1×8=8. Дети быстро узнают знакомый предмет и видят, что число наклеек остаётся тем же, если лист всего один.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1157995"/>
            <a:ext cx="7725300" cy="142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1×1=1 — самый короткий и понятный. Он помогает увидеть, что при умножении на 1 число сохраняется без изменений.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15" y="3095994"/>
            <a:ext cx="2874600" cy="9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290" y="3095994"/>
            <a:ext cx="24588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что одна единица, взятая один раз, остаётся одной единицей.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3070815" y="4112094"/>
            <a:ext cx="28746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Примеры, которые полезно помнить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1×2=2 помогает увидеть самое простое правило: единица не меняет число. Достаточно запомнить ответ, и пример решается сразу.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записи 1×5=5 число пять остаётся прежним. Такой пример удобно произносить вслух, чтобы быстрее запомнить правило и не путаться.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встретится 1×7=7, можно сразу назвать ответ без счёта на пальцах. Это уже маленькая победа над математической ленью.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1×10=10 особенно полезен для тренировки. Он показывает, что даже большое число не изменяется, если его умножить на 1.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запись умножения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1×a читается так: один раз взять число a. Здесь единица показывает, что число берут только один раз, без повторения и без добавления.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обоих случаях получается одно и то же число. Это удобно запомнить: где бы ни стояла единица, она не влияет на результат.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a×1 читается наоборот: число a взять один раз. Порядок чисел меняется, а смысл остаётся тем же, поэтому ответ не меняется.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примеры с 1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быстро найти ответ и не перепутать умножение на 1 с другими случаями.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Мини-тренировка для класса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6×1 нужно вспомнить то же правило. Единица стоит справа, но результат всё равно равен шести, а не чему-то большему.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1×12 показывает, что правило работает и с двузначными числами. Число двенадцать просто переходит в ответ без изменений и лишнего счёта.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Попробуйте решить 1×4 и сразу назвать ответ. Здесь важно заметить единицу и понять, что число четыре остаётся без изменений.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пример 1×1 особенно короткий. Он помогает проверить себя: если в записи есть две единицы, ответ тоже будет одной единицей.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выделить число 1 в примере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можно сделать знак умножения и цифру 1 разными цветами. Тогда сразу видно, где спрятано главное правило, и глаза не убегают в сторону.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помогает школьнику быстро заметить, что именно единица делает пример простым. Он особенно полезен, когда рядом стоят похожие записи и легко случайно перепутать ответ.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1 — это легко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узнали главное правило: при умножении на 1 число не меняется. Если запомнить записи 1×a=a и a×1=a, примеры решаются быстро и без ошибок.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2026-05-20T15:08:01Z</dcterms:created>
  <dcterms:modified xsi:type="dcterms:W3CDTF">2026-05-20T15:08:01Z</dcterms:modified>
</cp:coreProperties>
</file>