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и человек: главные вопросы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связей природы и человеческого влияния — ключ к охране нашей планеты.
</a:t>
            </a:r>
            <a:endParaRPr lang="en-US" sz="407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Земли и роль человека во времени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около 4,5 миллиарда лет назад, пройдя этапы развития атмосферы, океанов и жизни. Человек с древних времён использует ресурсы природы, а в последние века его влияние становится решающим фактором изменений среды.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живых элементов входят растения, животные и микроорганизмы. Они взаимодействуют между собой и создают сложные экосистемы, обеспечивающие баланс жизни на планете.
</a:t>
            </a:r>
            <a:endParaRPr lang="en-US" sz="984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часть природы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компоненты — воздух, вода, почва и горные породы — формируют среду обитания. Их качества влияют на здоровье экосистем и возможности для жизни.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основа планеты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это сообщества организмов с окружающей средой. Взаимодействие между живыми и неживыми элементами поддерживает равновесие природы и её устойчивость.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 взаимосвязи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природы Земли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территорий через сельское хозяйство и городское строительство приводит к изменению ландшафтов и сокращению естественных местообитаний.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 и транспорта увеличивает загрязнение воздуха и воды, вызывая экологические проблемы и ухудшая здоровье экосистем.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и транспорт выбрасывают в воздух множество вредных веществ. В Москве в 2021 году выброшено около 1,5 миллиона тонн загрязняющих веществ, ухудшая качество воздуха.
</a:t>
            </a:r>
            <a:endParaRPr lang="en-US" sz="146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загрязнений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смога повышает риск заболеваний дыхательных органов и способствует изменению климата, что отражается на природных и общественных процессах планеты.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атмосферы: основные вызовы
</a:t>
            </a:r>
            <a:endParaRPr lang="en-US" sz="28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загрязнения водных объектов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Реки и озёра загрязняются отходами промышленности, сельского хозяйства и повседневной деятельности. В 2022 году сброс сточных вод в РФ достиг 15,5 млрд кубометров, снижая качество воды.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Загрязнение ведёт к уменьшению численности рыб и нарушению экосистем — источник опасности для здоровья человека и биологического разнообразия региона.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накапливает химические вещества, пластик и тяжёлые металлы, особенно в городах и рядом с производствами, что снижает её плодородие и наносит вред экосистемам.
</a:t>
            </a:r>
            <a:endParaRPr lang="en-US" sz="13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почвы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почва уменьшает урожайность растений и может вызывать проблемы со здоровьем у человека через пищевую цепочку, делая очистку почвы важной задачей.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здоровья и урожая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и его влияние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её последствия
</a:t>
            </a:r>
            <a:endParaRPr lang="en-US" sz="2839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России теряется около миллиона гектаров леса из-за вырубки и пожаров, что ухудшает климатические условия и экологический баланс.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дом для многих видов и источник кислорода; их исчезновение приводит к эрозии почв, повышению температуры и сокращению биоразнообразия.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Отравление среды и уничтожение природных территорий ограничивают численность животных и растений, снижая устойчивость экосистем и их способности к восстановлению.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исчезновение местообитаний
</a:t>
            </a:r>
            <a:endParaRPr lang="en-US" sz="1278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 изменение погодных условий приводят к сдвигу ареалов обитания и нарушению привычных циклов жизни многих видов.
</a:t>
            </a:r>
            <a:endParaRPr lang="en-US" sz="139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его влияние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Несоблюдение правил охоты и рыбной ловли провоцирует резкое сокращение особей крупных млекопитающих, что особенно остро сказывается на их численности.
</a:t>
            </a:r>
            <a:endParaRPr lang="en-US" sz="133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Неконтролируемый отлов и браконьерство
</a:t>
            </a:r>
            <a:endParaRPr lang="en-US" sz="1577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биологическому разнообразию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1155" y="1145650"/>
            <a:ext cx="3892389" cy="3997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00" y="351850"/>
            <a:ext cx="7294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виды и Красная книга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6799" y="1492225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Основные причины вымирания видов — уничтожение естественных мест обитания, загрязнение и вторжение инвазивных видов, а также браконьерство, ухудшающее природный баланс.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46799" y="3159100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Красной книге России более 1200 видов животных и растений, нуждающихся в защите. Ежегодно исчезают до 150 видов, что требует срочных природоохранных мер.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быстрым расширением городов площадь зелёных насаждений уменьшается, что снижает качество воздуха и нарушает природное окружение. В Москве за последние 20 лет застройка увеличилась почти на треть, зменилась экология города.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сокращение зелёных зон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Застроенные территории удерживают тепло, из-за чего температура в крупных городах часто выше, чем в окрестностях. Это вызывает дискомфорт и увеличивает смог, отрицательно влияя на здоровье жителей.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городского теплового острова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её влияние на природу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в России
</a:t>
            </a:r>
            <a:endParaRPr lang="en-US" sz="2757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природные территории
</a:t>
            </a:r>
            <a:endParaRPr lang="en-US" sz="1358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насчитывается свыше сотни заповедников и множество национальных парков. Они охватывают огромные площади и сохраняют уникальные природные комплексы.
</a:t>
            </a:r>
            <a:endParaRPr lang="en-US" sz="1542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таких территорий — защитить экосистемы и виды. Также они служат местом для научных исследований и повышения экологической культуры населения.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 значение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 по категориям существенно уменьшает объемы отходов на свалках. В крупных городах устанавливают специальные контейнеры для пластика, бумаги и металла.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как эффективное решение
</a:t>
            </a:r>
            <a:endParaRPr lang="en-US" sz="1598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семьи активно участвуют в кампаниях по сбору макулатуры и пластиковых крышек. Такие инициативы способствуют формированию у детей привычки заботиться о природе.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участия в эко-акциях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перерабатывают около 7% твердых отходов. Несмотря на рост пунктов приёма, потенциал переработки остаётся высоким и требует дальнейшего развития и поддержки.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результаты в России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отходов: путь к чистой природе
</a:t>
            </a:r>
            <a:endParaRPr lang="en-US" sz="28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 энергии и их значение
</a:t>
            </a:r>
            <a:endParaRPr lang="en-US" sz="1843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возобновляемым источникам относятся солнце, ветер, вода и биотопливо. Они не исчерпаются и меньше загрязняют окружающую среду по сравнению с традиционным топливом.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доля электроэнергии из таких источников пока небольшая — около 1%, но их развитие поможет снизить выбросы и замедлить изменения климата.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организации проводят обучающие мероприятия и кампании по защите природы. Они привлекают внимание к проблемам загрязнения и важности сохранения экосистем.
</a:t>
            </a:r>
            <a:endParaRPr lang="en-US" sz="1055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«Гринпис» и «ЭКА»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добровольцев участвуют в уборках, посадках деревьев и просветительских акциях. Их деятельность помогает улучшить окружающую среду локально и формирует ответственность общества.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Волонтёры-экологи на передовой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«Сделай лес чище» и «Чистый берег» собирают сотни участников для очистки природных территорий и формируют привычку бережного отношения к природе.
</a:t>
            </a:r>
            <a:endParaRPr lang="en-US" sz="1106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экологические акции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движения в России: объединяя людей
</a:t>
            </a:r>
            <a:endParaRPr lang="en-US" sz="23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детей и семей в охрану природы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Школьники вместе с семьями участвуют в субботниках, высаживают деревья и ухаживают за зелёными насаждениями. Такие действия развивают экологическую культуру с детства.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Всероссийская акция «Зелёная весна» объединяет тысячи людей для уборки и благоустройства парков, дворов и прибрежных зон, превращая заботу о природе в общее дело.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Северцев организовал изучение уникальной флоры Камчатки при сотрудничестве с местными жителями и волонтёрами. Это помогает сохранять редкие виды и расширять знания о природе региона.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редких растений Камчатки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участвуют в полевых экспедициях и экологических наблюдениях под руководством учёных. Такой опыт способствует формированию интереса к биологии и бережному отношению к окружающей среде.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школьников в научную деятельность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проекты для изучения природы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искусстве и литературе
</a:t>
            </a:r>
            <a:endParaRPr lang="en-US" sz="2719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художникам природа служит вдохновением, как в знаменитой картине Ивана Шишкина «Утро в сосновом лесу», передающей красоту лесных пейзажей.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стихи Сергея Есенина и рассказы Михаила Пришвина раскрывают глубокое отношение к родной земле и её разнообразию, формируя бережное восприятие природы.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осознания населения позволяет формировать ответственное отношение к окружающей среде. Школы и сообщества внедряют программы по экологическому воспитанию.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как основа
</a:t>
            </a:r>
            <a:endParaRPr lang="en-US" sz="1517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помогает значительно уменьшить загрязнение воздуха и воды. Очистные сооружения и инновационные фильтры становятся частью инфраструктуры крупных городов.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очистки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опытом и совместные проекты способствуют эффективному решению глобальных экологических проблем. Россия участвует в различных международных инициативах по охране природы.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сохранению природы в будущем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природа: единое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зависит от совместных усилий людей и общества. Только через экологическую ответственность и инновации мы сможем обеспечить чистую и здоровую планету для будущих поколений.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2026-05-11T05:49:53Z</dcterms:created>
  <dcterms:modified xsi:type="dcterms:W3CDTF">2026-05-11T05:49:53Z</dcterms:modified>
</cp:coreProperties>
</file>