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Отряд Пингвины: птицы, которые не летают, но отлично плавают
</a:t>
            </a:r>
            <a:endParaRPr lang="en-US" sz="2892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птицы, приспособленные к жизни в холодных морях и на льду.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Пингвины живут почти только в Южном полушарии: от Антарктики до берегов Южной Америки, Африки, Австралии и Новой Зеландии. Даже у экватора они встречаются лишь там, где холодные течения приносят достаточно пищи.
</a:t>
            </a:r>
            <a:endParaRPr lang="en-US" sz="1355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Пингвины: морские птицы южных морей
</a:t>
            </a:r>
            <a:endParaRPr 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пингвинов как птиц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1235150" y="1365925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Перьевой покров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748162" y="1845975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Пингвины остаются птицами, потому что их тело покрыто перьями, а размножение связано с откладыванием яиц. Плотное оперение помогает сохранять тепло в холодной воде и на ветру.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410538" y="3202163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Плотные кости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4923550" y="3682212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пингвинов плотнее, чем у многих других птиц. Это уменьшает плавучесть, помогает легче нырять и дольше оставаться под водой, не всплывая слишком быстро.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5410538" y="1375288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Крылья-ласты
</a:t>
            </a:r>
            <a:endParaRPr lang="en-US" sz="1300" dirty="0"/>
          </a:p>
        </p:txBody>
      </p:sp>
      <p:sp>
        <p:nvSpPr>
          <p:cNvPr id="17" name="Text 7"/>
          <p:cNvSpPr txBox="1"/>
          <p:nvPr/>
        </p:nvSpPr>
        <p:spPr>
          <a:xfrm>
            <a:off x="4923550" y="1855338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крылья стали жёсткими ластами, которые работают как вёсла. Такая форма неудобна для полёта, но очень полезна при быстром движении под водой, резких поворотах и нырянии.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1235150" y="3192800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защита
</a:t>
            </a:r>
            <a:endParaRPr lang="en-US" sz="1300" dirty="0"/>
          </a:p>
        </p:txBody>
      </p:sp>
      <p:sp>
        <p:nvSpPr>
          <p:cNvPr id="19" name="Text 9"/>
          <p:cNvSpPr txBox="1"/>
          <p:nvPr/>
        </p:nvSpPr>
        <p:spPr>
          <a:xfrm>
            <a:off x="748162" y="3672850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густые перья удерживают воздух, а слой жира под кожей дополнительно защищает от холода. Вместе эти приспособления помогают пингвинам выживать в суровом климате.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700" y="3008097"/>
            <a:ext cx="8363700" cy="18050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6500" y="464800"/>
            <a:ext cx="73875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тела пингвина и его значение
</a:t>
            </a:r>
            <a:endParaRPr lang="en-US" sz="2944" dirty="0"/>
          </a:p>
        </p:txBody>
      </p:sp>
      <p:sp>
        <p:nvSpPr>
          <p:cNvPr id="9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79150" y="1815173"/>
            <a:ext cx="23979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расположение ног делает походку на суше неуклюжей и короткой, зато в воде помогает сохранять устойчивость и выполнять сильные гребки при плавании.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79150" y="1531650"/>
            <a:ext cx="23979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Ноги сдвинуты назад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368495" y="1815173"/>
            <a:ext cx="23979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Окраска служит защитой: сверху птицу труднее заметить на фоне тёмной воды, а снизу она сливается со светлой поверхностью и солнечными бликами.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368495" y="1531650"/>
            <a:ext cx="23979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Чёрно-белая окраска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157847" y="1815173"/>
            <a:ext cx="23979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Обтекаемое тело уменьшает сопротивление воды. Благодаря этому пингвин быстро скользит в толще воды, экономя силы во время охоты и дальних перемещений.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6157847" y="1531650"/>
            <a:ext cx="23979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для движения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8580" y="2477750"/>
            <a:ext cx="3519941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пингвинов заметно отличаются по размерам и предпочитаемым районам обитания.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теплее район, тем чаще там встречаются более мелкие виды; крупнейшие пингвины живут в самых холодных местах.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по биологии; сводные данные о современных видах пингвинов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размеров и мест обитания некоторых видов пингвинов
</a:t>
            </a:r>
            <a:endParaRPr lang="en-US" sz="254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разнообразие видов связано с холодными морями вокруг Антарктики. В тёплых районах пингвины встречаются только там, где есть подходящие течения и достаточно корма.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показывает зависимость пингвинов от южных морей и богатых пищей холодных вод.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данные о распространении современных видов пингвинов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сосредоточено больше всего пингвинов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пингвин добывает пищу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 типичном поведении пингвинов во время охоты и кормления птенцов.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8850" y="1888150"/>
            <a:ext cx="36063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1960350" y="4268175"/>
            <a:ext cx="52233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строение изменилось так, что главной средой движения стала вода: там птицы быстрее охотятся, поворачивают и ныряют.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2984450" y="2716775"/>
            <a:ext cx="3168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3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крылья пингвинов больше не подходят для полёта, зато стали ластами
</a:t>
            </a:r>
            <a:endParaRPr lang="en-US" sz="1373" dirty="0"/>
          </a:p>
        </p:txBody>
      </p:sp>
      <p:sp>
        <p:nvSpPr>
          <p:cNvPr id="7" name="Text 3"/>
          <p:cNvSpPr txBox="1"/>
          <p:nvPr/>
        </p:nvSpPr>
        <p:spPr>
          <a:xfrm>
            <a:off x="2987850" y="3446850"/>
            <a:ext cx="31686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5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анатомия птиц; общие сведения о строении пингвинов
</a:t>
            </a:r>
            <a:endParaRPr lang="en-US" sz="755" dirty="0"/>
          </a:p>
        </p:txBody>
      </p:sp>
      <p:sp>
        <p:nvSpPr>
          <p:cNvPr id="8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2750" y="1488521"/>
            <a:ext cx="3529800" cy="28024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5950" y="664950"/>
            <a:ext cx="7411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пингвинов в Антарктике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1312875" y="2015250"/>
            <a:ext cx="3341100" cy="49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Императорские и аделиевые пингвины выводят потомство в условиях мороза и ветра. Для них особенно важны густое оперение, слой жира и защита от холода в группе.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1312875" y="1752649"/>
            <a:ext cx="3341100" cy="2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холод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1312875" y="2904825"/>
            <a:ext cx="3341100" cy="49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императорских пингвинов самец высиживает яйцо зимой. Он долго стоит на льду и сохраняет тепло, пока самка находится в море и кормится.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1312875" y="2642224"/>
            <a:ext cx="3341100" cy="2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самца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1312875" y="3794400"/>
            <a:ext cx="3341100" cy="49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вылупления птенцы сначала совсем беспомощны. Взрослые птицы согревают их и по очереди приносят пищу, чтобы молодые пингвины могли расти и крепнуть.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1312875" y="3531799"/>
            <a:ext cx="3341100" cy="2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Выживание птенцов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85950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пары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видов пара держится один сезон, а иногда и дольше. Партнёры выбирают друг друга и готовятся к размножению в удобном месте колонии.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346575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птенца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Птенец сначала покрыт пухом, затем постепенно меняет его на перья взрослой птицы. Только после обучения плаванию и охоте он начинает добывать пищу самостоятельно.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63700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Яйцо и высиживание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Самка откладывает одно или два яйца. Родители по очереди согревают их, защищая от холода, ветра и хищников, пока не появится птенец.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85950" y="785900"/>
            <a:ext cx="74112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 забота о потомстве
</a:t>
            </a:r>
            <a:endParaRPr lang="en-US" sz="2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92014" y="1771425"/>
            <a:ext cx="3498372" cy="207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5625" y="1826402"/>
            <a:ext cx="3159900" cy="8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у пингвинов есть разные «рекордсмены» по размеру, месту обитания и выносливости в воде.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65625" y="2999792"/>
            <a:ext cx="3159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по-разному приспособлены к среде: одни лучше переносят холод, другие — поиск пищи в тёплых водах.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5050" y="4008150"/>
            <a:ext cx="4332300" cy="3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биологические сведения о пингвинах.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436500" y="464800"/>
            <a:ext cx="69543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Рекорды среди пингвинов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уязвимы виды, зависящие от морского льда и сезонного скопления криля у берега.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риски связаны с климатом и кормовой базой: если сокращаются лёд и пища, снижается выживаемость взрослых птиц и птенцов.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о современных угрозах пингвинам.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угрожает пингвинам сегодня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50" y="1325900"/>
            <a:ext cx="368100" cy="32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250" y="3175125"/>
            <a:ext cx="368100" cy="368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2075" y="3195575"/>
            <a:ext cx="368100" cy="327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32075" y="1305450"/>
            <a:ext cx="368100" cy="368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6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роли пингвинов в океане
</a:t>
            </a:r>
            <a:endParaRPr lang="en-US" sz="2265" dirty="0"/>
          </a:p>
        </p:txBody>
      </p:sp>
      <p:sp>
        <p:nvSpPr>
          <p:cNvPr id="13" name="Text 2"/>
          <p:cNvSpPr txBox="1"/>
          <p:nvPr/>
        </p:nvSpPr>
        <p:spPr>
          <a:xfrm>
            <a:off x="436500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Потребители пищи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Пингвины питаются рыбой, кальмарами и крилем, поэтому занимают важное место в морской пищевой цепи и помогают регулировать численность мелких животных.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36500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Индикатор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численность пингвинов уменьшается, учёные получают сигнал о проблемах в океане: меняются запасы корма, состояние льда или условия размножения.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18925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моря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Пингвины тесно связаны с холодной морской средой, поэтому изменения температуры воды и течений быстро отражаются на их жизни и поведении.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18925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для хищников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Сами пингвины служат пищей морским леопардам, косаткам и крупным морским птицам, связывая между собой разные уровни экосистемы южных морей.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700" y="3036556"/>
            <a:ext cx="8363700" cy="17233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6500" y="333423"/>
            <a:ext cx="8352900" cy="5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пингвинов и поведение в группе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934350" y="1620975"/>
            <a:ext cx="20295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Пингвины собираются в колонии от десятков до тысяч особей. Такое соседство облегчает поиск партнёра, помогает быстрее заметить опасность и делает жизнь в холоде безопаснее.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934350" y="1336843"/>
            <a:ext cx="2029500" cy="2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рядом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791968" y="1620975"/>
            <a:ext cx="20295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шумной колонии птицы различают друг друга по голосу. Особенно это важно для родителей и птенцов, которые находят своих партнёров по звуковым сигналам.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3791968" y="1336843"/>
            <a:ext cx="2029500" cy="2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голосом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656350" y="1620975"/>
            <a:ext cx="20295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Плотное соседство помогает сохранять тепло, когда дуют сильные ветры и температура резко падает. Колония становится для пингвинов общей защитой от суровых условий.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6656349" y="1336843"/>
            <a:ext cx="2029500" cy="2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и защита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пингвина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развития от яйца до взрослой птицы, готовой к размножению.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воде пингвины используют тело как «инструмент» для ныряния: оно уменьшает сопротивление и помогает быстро менять направление.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Пингвины сочетают скорость, глубокое погружение и долгое дыхание, что делает их одними из лучших пловцов среди птиц.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биологические сведения о плавательных возможностях пингвинов.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Скорость, глубина и выносливость пингвинов в воде
</a:t>
            </a:r>
            <a:endParaRPr lang="en-US" sz="297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Пингвины и человек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646200" y="2746950"/>
            <a:ext cx="15915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Пингвины давно стали узнаваемым образом южных морей. Их показывают в книгах, фильмах, учебниках и научных работах, потому что они легко запоминаются и вызывают интерес.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646200" y="2286237"/>
            <a:ext cx="15915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Антарктики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732900" y="2746950"/>
            <a:ext cx="15915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сохранения пингвинов важны морские заповедники, защита колоний и снижение загрязнения океана. Особенно уязвимы участки, где птицы выводят птенцов и линяют.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2732900" y="2286237"/>
            <a:ext cx="15915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мест жизни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819600" y="2746950"/>
            <a:ext cx="15915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пингвинов связана с количеством льда, чистой воды и корма. Когда меняются течения или уменьшается криль, птицам становится труднее выживать.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4819600" y="2286237"/>
            <a:ext cx="15915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среды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6906300" y="2746950"/>
            <a:ext cx="15915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влияет на пингвинов не меньше, чем прямое воздействие человека. Потепление может сокращать лёд, а значит — и удобные места для жизни.
</a:t>
            </a:r>
            <a:endParaRPr lang="en-US" sz="900" dirty="0"/>
          </a:p>
        </p:txBody>
      </p:sp>
      <p:sp>
        <p:nvSpPr>
          <p:cNvPr id="16" name="Text 9"/>
          <p:cNvSpPr txBox="1"/>
          <p:nvPr/>
        </p:nvSpPr>
        <p:spPr>
          <a:xfrm>
            <a:off x="6906300" y="2286237"/>
            <a:ext cx="15915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Климатический фактор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0101" y="2477750"/>
            <a:ext cx="2516897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пингвинов расселены по южным морям неравномерно и связаны с холодными или умеренно прохладными побережьями.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видов живёт в Южном полушарии, а самый северный вид встречается лишь там, где холодные течения приносят достаточно пищи.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распространения современных видов пингвинов.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обитают разные виды пингвинов
</a:t>
            </a:r>
            <a:endParaRPr lang="en-US" sz="2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550" y="1671733"/>
            <a:ext cx="438000" cy="389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8925" y="1652950"/>
            <a:ext cx="426900" cy="426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1150" y="1671733"/>
            <a:ext cx="438000" cy="3893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69000" y="1652950"/>
            <a:ext cx="426900" cy="426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56550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Прыжок из воды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Пингвины умеют буквально выскакивать из воды на лёд или берег. Это помогает им быстро выйти из воды после охоты и сэкономить силы.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793367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Ежегодная линька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 в год пингвины полностью меняют перья. Во время линьки они не могут нормально плавать, поэтому на время становятся особенно уязвимыми.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878408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Защитная окраска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Чёрно-белый цвет делает пингвина менее заметным для хищников: сверху он сливается с тёмной водой, а снизу — со светлой поверхностью.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963450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Узнавание по голосу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Пингвины запоминают голоса партнёров и птенцов. Это особенно важно в больших колониях, где вокруг много птиц и легко перепутать соседей.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271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 пингвинах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325" y="2434175"/>
            <a:ext cx="6486000" cy="1023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Пингвины — пример удивительной приспособленности
</a:t>
            </a:r>
            <a:endParaRPr lang="en-US" sz="2933" dirty="0"/>
          </a:p>
        </p:txBody>
      </p:sp>
      <p:sp>
        <p:nvSpPr>
          <p:cNvPr id="5" name="Text 1"/>
          <p:cNvSpPr txBox="1"/>
          <p:nvPr/>
        </p:nvSpPr>
        <p:spPr>
          <a:xfrm>
            <a:off x="441325" y="3623600"/>
            <a:ext cx="64860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Пингвины показывают, как сильно живые организмы зависят от среды: они не летают, но отлично плавают, живут в колониях и успешно выживают в суровых условиях.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2026-05-29T18:51:59Z</dcterms:created>
  <dcterms:modified xsi:type="dcterms:W3CDTF">2026-05-29T18:51:59Z</dcterms:modified>
</cp:coreProperties>
</file>