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 Серебряного века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услышал ритм переломной эпохи и выразил её трагедию.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время поиска и перелома
</a:t>
            </a:r>
            <a:endParaRPr lang="en-US" sz="2859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писал в эпоху, когда старые культурные опоры ослабевали, а новые художественные языки только складывались. Его поэзия выросла на пересечении символизма, философских идей и исторических потрясений начала XX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ранние впечатления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родился в Петербурге в семье образованных людей. Отец был юристом, мать — переводчицей, а домашняя среда рано приучила его к чтению, наблюдательности и точности слова.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детства он проводил в Шахматове, усадьбе Бекетовых под Москвой. Там природа, тишина и размеренный уклад жизни сформировали его склонность к созерцанию и внутренней сосредоточенности.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от усадебного мира, книг и семейной культуры помогли Блоку почувствовать скрытую символику повседневного. Отсюда его внимание к намёку, настроению и музыкальности поэтической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менялись темы и художественные ориентиры Блока на фоне исторических событий.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движение от ранней мистической лирики к поэзии исторического напряжения и трагического знания.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Александра А. Блока; основные литературные датировки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Менделеева и образ Прекрасной Дамы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Дмитриевна Менделеева стала для Блока важнейшим личным ориентиром и источником вдохновения. Однако в его поэзии она не сводится к конкретному портрету, а превращается в знак духовного ожидания.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Символистское преображение образа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«Стихи о Прекрасной Даме» любовь понимается как путь к высшей истине и внутреннему очищению. Личное чувство у Блока поднимается до философского и символического уровня.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русский символизм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принадлежал к младшему поколению символистов, для которого особенно важны намёк, недосказанность и многослойность смысла. Его стихи редко дают прямой ответ и всегда оставляют пространство для внутреннего чтения.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 у Блока не украшение, а способ передачи состояния души. Повторы, ритмические сдвиги и звуковые переклички создают ощущение ожидания, тревоги и скрытого движения смысла.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поэтики характерно постоянное столкновение идеала и повседневности. Символ помогает показать не предмет сам по себе, а скрытую духовную реальность, которая стоит за внешним миром.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тем в поэзии Блока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смену личной мечте постепенно приходит историческое чувство: это видно уже по смене эмоционального центра лирики.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сдвиг от любовно-мистической темы к гражданскому и историческому масштабу.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поэтического наследия А. А. Блока по периодам творчества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символ в лирике Блока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Блока — это город туманов, каналов и зыбкого света. Он создаёт ощущение неустойчивости, в котором человек легко теряет внутреннюю опору.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городском пейзаже рядом существуют красота и бедность, утончённость и разлад. Такое соседство делает Петербург не только местом действия, но и знаком исторической тревоги.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часто связан с одиночеством и отчуждением. Герой Блока чувствует себя в нём не хозяином пространства, а свидетелем чужой, тревожной жизни.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Петербурга выходит за пределы пейзажа и становится символом эпохи. Через него поэт показывает духовное состояние человека, живущего в мире перемен и предчувствий.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идеала к трагическому знанию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внутреннюю логику развития Блока от ранней мечты к историческому сознанию.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 и гражданская лирика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1905 года сделали для Блока особенно заметной общественную сторону жизни. В его стихах усилились мотивы городской смуты, тревожного ожидания и человеческой ответственности.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 этого периода не превращается в прямой лозунг. Блок сохраняет символистскую образность, но наполняет её ощущением боли времени и исторической неотвратимости.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всё чаще показывает не только личное переживание, но и связь человека с судьбой страны. Именно здесь начинает формироваться его позднее, более суровое историческое видение.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«Снежная маска»: стихия, маска и душевный кризис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передаёт состояние внутренней неустойчивости через образ метели: холод, движение и слепящий свет превращаются у Блока в знак душевного разлада и утраты опоры.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подчёркивает двойственность чувств и скрытую правду личности; за внешней игрой образов проступает трагическое ощущение распада прежних надежд и цельности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«Балаганчике» театральная условность становится способом показать, как иллюзии разрушаются столкновением с грубой реальностью и ироническим взглядом на человека.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«Роза и Крест» строится как философская драма о выборе: мечта, долг и жизненная необходимость сталкиваются здесь без простого и однозначного решения.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сохраняет символистскую многозначность даже в диалогах и ремарках, поэтому его пьесы читаются не только как сюжеты, но и как притчи.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Драматические тексты расширяют его поэтический мир: мотивы любви, утраты и трагического пути получают сценическую форму и новую выразительность.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Александра Блока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наследия Блока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отражает не только объём, но и центральные направления его работы: от интимной лирики к отклику на исторические события.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доминирует, однако значимы и другие формы, что делает Блока поэтом, драматургом и внимательным наблюдателем эпохи.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наследия А. А. Блока по академическим изданиям; данные представлены схематически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«Двенадцать»: революция в художественном образе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создание поэмы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пишет «Двенадцать» в первые месяцы после Октябрьской революции, откликаясь на резкое изменение исторической реальности и языка городской улицы.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публикация и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сразу вызывает острые разногласия: современников поражает соединение революционного сюжета, разговорной интонации и религиозных мотивов.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поэма становится одним из ключевых текстов русской литературы XX века, потому что показывает революцию как художественную и нравственную проблему.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8035" y="1531950"/>
            <a:ext cx="367083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особенности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А. Блока; школьный литературный обзор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темы, жанры и художественные задачи Блока в разные периоды его творчества.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переход от символистского идеала к исторической теме и сочетание лирики с крупными жанрами.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500" y="3315000"/>
            <a:ext cx="169650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ритм и звук в поэзии Блока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Блока часто строятся так, будто их нужно не только читать, но и слушать: повторяющиеся интонации создают ощущение внутреннего движения и эмоциональной волны.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акценты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образы возвращаются в тексте, усиливая смысловые узлы. Благодаря этому отдельная строка запоминается как часть цельного эмоционального рисунка.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Ритмический перелом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смены темпа и пауз помогают передать тревогу, напряжение и внезапное озарение. У Блока ритм нередко меняет смысл сильнее, чем прямое утверждение.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Контрастность звучания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тьма, тишина и шум, надежда и страх постоянно сопоставляются. Эти контрасты делают стихотворение многослойным и поддерживают символическую глубину образов.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в творчестве Блока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у Блока нередко соединяются в одном тексте, поэтому они не разделены жёстко: любовь может вести к пути, а город — к исторической тревоге.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мотивы, связанные с пределом личного опыта и масштабом эпохи, что подтверждает эволюцию от лирики к истории.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обзор произведений А. А. Блока по школьной и академической программе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судьба Серебряного века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Блока в 1921 году пришлась на время голода, разрухи и культурного обрыва, поэтому его биография воспринимается как знак завершения целой эпохи русской культуры.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поздняя судьба напоминает, что Серебряный век был не только временем художественного подъёма, но и поколением, пережившим историческую катастрофу и утрату опор.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Блока в школьном курсе литературы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связать биографию поэта, его символизм и исторический контекст начала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Блок остаётся современным поэтом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сумел соединить личную лирику, историческую тревогу и философскую глубину в единый поэтический мир. Именно поэтому его читают как поэта переломной эпохи и 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2026-05-23T22:19:10Z</dcterms:created>
  <dcterms:modified xsi:type="dcterms:W3CDTF">2026-05-23T22:19:10Z</dcterms:modified>
</cp:coreProperties>
</file>