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экология меняет жизнь стран, городов и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мирового развития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XX века промышленный рост, урбанизация и массовое потребление резко усилили давление на природу. Сегодня экологические последствия не знают границ: они отражаются на здоровье, экономике и безопасности почти всех стран мира.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проблемы стали глобальными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(2023); WMO State of the Global Climate 2023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 рост средней температуры Земли по сравнению с доиндустриальным уровнем.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повышение уже усилило засухи, ливни, тепловые волны и таяние льда, делая климатические риски заметными почти во всех регионах.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вклад в рост выбросов даёт энергетика, основанная на угле, нефти и газе. Даже временное снижение в 2020 году не изменило долгосрочный тренд.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Долговременный рост показывает, что без изменения энергетической системы стабилизировать климат невозможно.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Carbon Project, Global Carbon Budget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выбросы парниковых газов и их источники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 здоровье населения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для 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и токсичные газы проникают глубоко в лёгкие, повышая риск астмы, бронхитов и хронических заболеваний дыхательной системы, особенно у детей и пожилых людей.
</a:t>
            </a:r>
            <a:endParaRPr lang="en-US" sz="1158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058400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сердцем и сосудами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Загрязнённый воздух увеличивает вероятность инсультов, инфарктов и других сердечно-сосудистых осложнений. Для крупных городов это становится не только экологической, но и медицинской проблемой.
</a:t>
            </a:r>
            <a:endParaRPr lang="en-US" sz="1158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2959788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смог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Смог возникает там, где плотный транспорт, промышленные выбросы и неблагоприятные погодные условия накапливают загрязнение над городом, ухудшая видимость и качество повседневной жизни.
</a:t>
            </a:r>
            <a:endParaRPr lang="en-US" sz="1158" dirty="0"/>
          </a:p>
        </p:txBody>
      </p:sp>
      <p:sp>
        <p:nvSpPr>
          <p:cNvPr id="13" name="Text 5"/>
          <p:cNvSpPr txBox="1"/>
          <p:nvPr/>
        </p:nvSpPr>
        <p:spPr>
          <a:xfrm>
            <a:off x="514575" y="3840163"/>
            <a:ext cx="39744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вносят автотранспорт, угольная энергетика, промышленность, бытовое сжигание топлива и лесные пожары. Поэтому решение требует мер сразу в нескольких секторах.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213389"/>
            <a:ext cx="3962400" cy="1264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что разные экологические кризисы имеют общие причины и часто приводят к сходным последствиям.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взаимосвязаны: загрязнение, истощение ресурсов и изменение климата усиливают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IPCC, WHO, UN-Water и FAO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экологических проблем мира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млрд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UN-Water, 2023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живут в условиях водного стресса и сталкиваются с нехваткой доступной пресной воды.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особенно остро ощущается там, где растёт потребление, а реки и озёра загрязняются сточными водами, удобрениями, нефтепродуктами и пластиком.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экологического кризиса — к социальным последствиям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причинно-следственную цепочку, характерную для городов и сельских районов.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6993" y="1642900"/>
            <a:ext cx="21836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6993" y="3328333"/>
            <a:ext cx="218362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биоразнообразия на планете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хозяйства, дорог и городов сокращает природные территории, где виды могут кормиться, размножаться и сохранять устойчивые популяции.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вылов, загрязнение и инвазивные виды нарушают пищевые цепи, из-за чего морские и пресноводные экосистемы теряют способность к восстановлению.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природные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теряют виды тропические леса Амазонии, бассейна Конго и островные экосистемы, где эндемичные виды зависят от узкого набора условий.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опылителей, лесов и коралловых рифов ослабляет продовольственную безопасность, снижает природную защиту побережий и уменьшает устойчивость хозяйства.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земли под давлением человека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Амазония: граница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спутниковых снимках особенно заметен контраст между сплошным лесным покровом и участками, где лес уступил место пастбищам и полям. Такие зоны показывают, как быстро меняется ландшафт под давлением хозяйственного освоения и незаконных рубок.
</a:t>
            </a:r>
            <a:endParaRPr lang="en-US" sz="975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Почва, которая теряет силу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земель начинается не сразу, но её последствия накапливаются: почва становится беднее, хуже удерживает влагу и легче разрушается ветром и водой. В засушливых регионах это ускоряет опустынивание и делает сельское хозяйство менее устойчивым.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природная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покров работает как климатический и водный регулятор: он удерживает влагу, защищает почву от эрозии и смягчает температурные колебания. Когда лес исчезает, растут риски засух, паводков и падения урожайности.
</a:t>
            </a:r>
            <a:endParaRPr lang="en-US" sz="10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Одноразовая упаковка особенно быстро превращается в мусор и часто становится источником микропластика.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отходов не возвращается в цикл, поэтому сокращение одноразового пластика важнее последующей уборки.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World Bank, What a Waste 2.0 (2018) и UNEP, Global Plastics Outlook (2023); схема носит обобщённый характер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 отходы в мировой экономике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экологических рисков между странами и людьми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страны и уязвимые сообщества чаще живут в районах, где не хватает дамб, очистных сооружений, качественного жилья и систем раннего предупреждения о бедствиях.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Непропорциональный ущерб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одинаковой угрозе последствия оказываются тяжелее там, где население зависит от сельского хозяйства, не имеет накоплений и хуже обеспечено медицинской помощью.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накопленных выбросов сформировалась в экономиках, которые раньше прошли индустриализацию, поэтому вопрос справедливости стал частью международных климатических переговоров.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прибрежных зон, трущоб, засушливых территорий и удалённых сёл чаще сталкиваются с потерей жилья, доходов и доступа к чистой воде после экологических кризисов.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886317"/>
            <a:ext cx="4094100" cy="17761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международные документы задают общие правила климатической и природоохранной политики.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не заменяют национальные меры, но создают общую рамку, без которой согласованное решение экологических проблем невозможно.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Рамочная конвенция об изменении климата (1992), Парижское соглашение (2015), Цели устойчивого развития (2015)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 глобальные ориентиры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2972" y="32169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энергетического перехода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генерация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энергетика быстро масштабируется и может обеспечивать электричество без прямых выбросов при эксплуатации, особенно в регионах с высоким уровнем инсоляции и подходящей сетевой инфраструктурой.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 сети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в зданиях, модернизация электросетей и накопители позволяют снижать потери, сглаживать пики потребления и делать систему устойчивее к росту доли переменных источников.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Ветровая 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станции уменьшают зависимость от угля и газа, а их развитие особенно заметно там, где есть стабильные ветровые ресурсы и доступ к крупным потребителям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Электрификация спроса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транспорта и части промышленности на электричество уменьшает выбросы и загрязнение воздуха, если сама энергосистема постепенно становится чище и технологически гибче.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уменьшают спрос на ресурсы ещё до появления отходов и выбросов.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нужно отдавать системным решениям: они сокращают ущерб шире и надолго, чем отдельные локальные инициативы.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экспертная оценка на основе выводов IEA, IPCC и UNEP; значения представлены как относительный индекс эффективности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Меры, которые быстрее всего снижают экологический ущерб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 и житель меняют экологический след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Квартал, который экономит ресурсы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с деревьями, велодорожками и энергоэффективными домами заметно меньше шума, пыли и перегрева. Такой квартал показывает, что качество среды зависит не только от технологий, но и от планировки, которая делает короткие поездки и экономию ресурсов нормой.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который не становится свалкой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 дворе появляются контейнеры для раздельного сбора, у жителей меняется привычка видеть отходы как сырьё, а не как бесполезный мусор. В результате уменьшается объём захоронения, а город получает шанс вернуть материалы в экономический цикл.
</a:t>
            </a:r>
            <a:endParaRPr lang="en-US" sz="1021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решения семьи
</a:t>
            </a:r>
            <a:pPr algn="l" indent="0" marL="0">
              <a:lnSpc>
                <a:spcPct val="130039"/>
              </a:lnSpc>
              <a:buNone/>
            </a:pPr>
            <a:r>
              <a:rPr lang="en-US" sz="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лишних покупок, экономия воды и выбор общественного транспорта кажутся небольшими шагами, но в масштабе района они заметно снижают нагрузку на сеть, водопровод и систему вывоза отходов. Именно из таких действий складывается экологическая культура города.
</a:t>
            </a:r>
            <a:endParaRPr lang="en-US" sz="10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экологически ответственного поведения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личных решений, которые снижают потребление ресурсов и экологический след.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снимки позволяют фиксировать вырубку лесов, пожары, изменение ледового покрова и состояние суши на больших территориях, где наземные наблюдения невозможны.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измерения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Метеостанции, гидрологические посты и датчики качества воздуха уточняют картину на местах и помогают понять, как именно меняются температура, осадки и загрязнение.
</a:t>
            </a:r>
            <a:endParaRPr lang="en-US" sz="1048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базы данных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цифровые платформы дают возможность сравнивать регионы, выявлять зоны риска и делать экологическую информацию доступной для исследователей, властей и жителей.
</a:t>
            </a:r>
            <a:endParaRPr lang="en-US" sz="1048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адаптации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данных создают меры защиты городов, сельских районов и прибрежных территорий, чтобы заранее снижать ущерб от климатических и природных рисков.
</a:t>
            </a:r>
            <a:endParaRPr lang="en-US" sz="1114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наблюдений к экологическим решениям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политика как часть мирового развития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нормы меняют требования к промышленности, сельскому хозяйству и транспорту, заставляя компании учитывать выбросы, расход воды и эффективность использования сырья на каждом этапе производства.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Углеродное 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Стандарты выбросов и механизмы ценообразования на углерод стимулируют модернизацию технологий, а также делают более выгодными решения, которые сокращают загрязнение и потери энергии.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капитал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территории, восстановление экосистем и защита лесов рассматриваются как инвестиции в долгосрочную устойчивость, а не только как расходы на охрану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Конкурентоспособность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Государства, которые раньше внедряют зелёные технологии и чистую инфраструктуру, получают преимущества в инвестициях, экспорте и технологическом развитии, поэтому экополитика становится фактором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кризис уже влияет на здоровье, экономику и безопасность. Будущее зависит от совместных решений государств, науки и каждого человека, готового менять привычки ради устойчивого развития.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определяет будущее мирового развития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2026-06-02T22:04:28Z</dcterms:created>
  <dcterms:modified xsi:type="dcterms:W3CDTF">2026-06-02T22:04:28Z</dcterms:modified>
</cp:coreProperties>
</file>