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Weekdays and Weekends: two different parts of the week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и выходные: учимся говорить о своём дне по-английски.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будни и выходные на уроке английского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пятиклассникам говорить о своём распорядке дня простыми фразами в Present Simple и уверенно использовать слова usually, often, sometimes, on weekdays, at the weekend, after school.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48025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5839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246" y="3431179"/>
            <a:ext cx="259819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Weekdays and Weekends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запомнить слова weekday и weekend, а также названия дней: Monday, Tuesday, Wednesday, Thursday, Friday, Saturday, Sunday. Они помогают точно говорить о времени действий.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уроки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school day, lesson, break, homework и go to school. Эти слова описывают будни, когда у ученика есть занятия, задания и школьные обязанности.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rest, sleep, stay at home и free day помогают рассказать о спокойном времени дома. Они особенно полезны, когда нужно сравнить загруженный день и день без уроков.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spend time with family, have a lie-in и do homework часто нужны в рассказе о буднях и выходных. Они помогают говорить о привычках, режиме и семейных делах.
</a:t>
            </a:r>
            <a:endParaRPr lang="en-US" sz="716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play outside, go for a walk и hobby подходят для рассказа о свободном времени. С их помощью легко описать прогулки, игры, спорт и активный отдых.
</a:t>
            </a:r>
            <a:endParaRPr lang="en-US" sz="7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школьные дни больше времени уходит на обязательные дела, а в выходные — на отдых и общение.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время в будни и в выходные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организованы вокруг школы, а выходные дают больше свободы и семейных занятий.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урока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распорядок школьника в будни, в субботу и в воскресенье.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Будний день и выходной: сравнение по основным пунктам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будни больше обязательных дел, а в выходные больше времени на отдых, хобби и семью.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режимов дня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 routine: school morning and weekend morning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971730" y="2261957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утро в выходной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выходной день можно поспать дольше и не спешить. После спокойного завтрака остаётся время почитать, поиграть или помочь дома, не думая о школьном звонке.
</a:t>
            </a:r>
            <a:endParaRPr lang="en-US" sz="761" dirty="0"/>
          </a:p>
        </p:txBody>
      </p:sp>
      <p:sp>
        <p:nvSpPr>
          <p:cNvPr id="12" name="Text 3"/>
          <p:cNvSpPr txBox="1"/>
          <p:nvPr/>
        </p:nvSpPr>
        <p:spPr>
          <a:xfrm>
            <a:off x="971750" y="2807016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утра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Будний день требует собранности, а выходной даёт больше свободы. Поэтому один и тот же ученик чувствует себя по-разному: в школе — организованно, дома — расслабленно.
</a:t>
            </a:r>
            <a:endParaRPr lang="en-US" sz="690" dirty="0"/>
          </a:p>
        </p:txBody>
      </p:sp>
      <p:sp>
        <p:nvSpPr>
          <p:cNvPr id="13" name="Text 4"/>
          <p:cNvSpPr txBox="1"/>
          <p:nvPr/>
        </p:nvSpPr>
        <p:spPr>
          <a:xfrm>
            <a:off x="971730" y="1716900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будний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будний день утро начинается быстро и по расписанию: звонит будильник, ребёнок умывается, одевается, завтракает и собирает портфель. Всё нужно успеть до начала уроков.
</a:t>
            </a:r>
            <a:endParaRPr lang="en-US" sz="704" dirty="0"/>
          </a:p>
        </p:txBody>
      </p:sp>
      <p:sp>
        <p:nvSpPr>
          <p:cNvPr id="14" name="Text 5"/>
          <p:cNvSpPr txBox="1"/>
          <p:nvPr/>
        </p:nvSpPr>
        <p:spPr>
          <a:xfrm>
            <a:off x="971750" y="3352069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утро может быть полезным. Даже в выходной можно сделать простые дела: убрать постель, помочь родителям и подготовить вещи на новую неделю.
</a:t>
            </a:r>
            <a:endParaRPr lang="en-US" sz="758" dirty="0"/>
          </a:p>
        </p:txBody>
      </p:sp>
      <p:sp>
        <p:nvSpPr>
          <p:cNvPr id="15" name="Text 6"/>
          <p:cNvSpPr txBox="1"/>
          <p:nvPr/>
        </p:nvSpPr>
        <p:spPr>
          <a:xfrm>
            <a:off x="971750" y="3897103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описывать привычки на английском языке. Ребёнок легко замечает, какие действия происходят каждый день, а какие только по субботам и воскресеньям.
</a:t>
            </a:r>
            <a:endParaRPr lang="en-US" sz="6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Typical weekday routine in English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школьника в обычный учебный день и дополнительная ветка для свободного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children usually do on weekdays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будни школьники обычно внимательно слушают учителя, читают тексты, пишут в тетрадях и учат новые слова. Учебный день строится вокруг уроков и выполнения заданий.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многие дети делают homework, повторяют правила и готовятся к следующему дню. Это занимает значительную часть вечера и помогает лучше понимать материал.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после уроков идут на sports club, музыку, рисование или другие занятия по интересам. Такие дела делают будни насыщенными, но свободного времени остаётся меньше.
</a:t>
            </a:r>
            <a:endParaRPr lang="en-US" sz="896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часто помогают родителям с простыми делами: убирают игрушки, накрывают на стол, кормят питомца или складывают вещи. Это тоже часть повседневной рутины.
</a:t>
            </a:r>
            <a:endParaRPr lang="en-US" sz="907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длинного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будни обычно меньше времени на долгие игры и прогулки. Поэтому короткие перерывы, спокойный вечер и ранний сон становятся особенно важными для ученика.
</a:t>
            </a:r>
            <a:endParaRPr lang="en-US" sz="9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children usually do at the weekend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weekend дети часто спят дольше, не торопятся утром и чувствуют себя свободнее. Такой ритм помогает восстановить силы после школьных дней и домашних заданий.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ходят на прогулку, катаются на велосипеде или ездят с семьёй в парк. Такие занятия делают субботу и воскресенье более активными и интересными.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родными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выходные дети часто навещают бабушку и дедушку, проводят время с друзьями или устраивают семейные традиции. Это укрепляет общение и делает день тёплым и спокойным.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свободное время ребёнок может читать, рисовать, играть в настольные игры или заниматься хобби. Именно в выходные такие занятия легко делать без спешки.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подготовка к неделе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воскресенье многие семьи немного готовятся к новой неделе: собирают вещи, проверяют школьные принадлежности и планируют дела. Это помогает начать понедельник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связь между режимом сна и самочувствием ученика в течение недели.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and energy during the week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сон в будни, тем важнее более долгий отдых на выходных для восстановления сил.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урока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семейный график влияет на будни и выходные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одновременно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будням вся семья спешит по своим делам: кто-то собирается в школу, кто-то — на работу. Утром на кухне слышны короткие разговоры, а вещи лежат на своих местах. Такой ритм помогает не опоздать и начать день спокойно, даже если времени мало.
</a:t>
            </a:r>
            <a:endParaRPr lang="en-US" sz="1069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собирает всех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работы семья снова встречается дома. Ребёнок делает уроки, взрослые ужинают и обсуждают планы на завтра. Вечером легче найти время для совместных дел: проверить дневник, поговорить о школе или просто отдохнуть рядом друг с другом.
</a:t>
            </a:r>
            <a:endParaRPr lang="en-US" sz="101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две части недели. Она помогает быстро увидеть, что полезно в будни и в выходные, а что может мешать хорошему режиму.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будней и выходных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помогают учиться и соблюдать порядок, а выходные дают отдых. Лучший вариант — сохранить пользу обеих частей недели без перегрузки.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«Weekdays and Weekends».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школьнику легче вставать в понедельник и сохранять внимание на уроках. Если режим сбивается, учиться и выполнять задания становится труднее.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American Academy of Sleep Medicine и CDC для детей 6–13 лет.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9–11 часов
</a:t>
            </a:r>
            <a:endParaRPr lang="en-US" sz="6131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сна обычно нужно детям 11–13 лет, чтобы лучше концентрироваться, быстрее запоминать и чувствовать себя бодрее на уроках.
</a:t>
            </a:r>
            <a:endParaRPr lang="en-US" sz="16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план выходного дня для школьника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течение дня: баланс между делами, отдыхом и подготовкой к новой неделе.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в будни и в выходные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 — пятница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используются недолго: после уроков, на переменах дома или для короткого отдыха после выполнения домашнего задания.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буднего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обычно ограничено, потому что нужно успеть поужинать, подготовить вещи на завтра и лечь спать вовремя.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выходной появляется больше свободного времени, поэтому дети чаще смотрят видео, играют или общаются с друзьями в сети.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может использоваться дольше, но полезно чередовать его с прогулкой, чтением, движением и живым общением.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свободное время у детей распределяется между активным отдыхом, домашними делами и экранными занятиями.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школьники занимаются в свободное время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уходит на прогулки, игры и экранные занятия. Меньшие доли у чтения и помощи дома, но они тоже важны.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 по теме урока.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время на выходных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субботу семья собирается за столом чуть позже, чем в будни. Никому не нужно торопиться, поэтому можно спокойно поговорить о планах на день. Такой завтрак создаёт тёплое начало выходного и помогает всем настроиться на совместные дела.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 настольная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родители и дети идут в парк или остаются дома за настольной игрой. Ребёнок рассказывает о школе, а взрослые делятся новостями работы. Общие занятия делают выходной не только приятным, но и по-настоящему семейным.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к бабушке и дедушке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выходной проходит в гостях у родственников. Дети помогают накрыть на стол, слушают семейные истории и проводят время без спешки. Такие встречи важны, потому что они поддерживают связь между поколениями и делают неделю более тёплой.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можно распределить учёбу, отдых и сон без перегрузки. Она помогает увидеть удобный ритм для школьника.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сбалансированного расписания на неделю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Будние дни подходят для регулярной учёбы, суббота — для активности, а воскресенье — для спокойной подготовки. Такой ритм помогает избежать усталости.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учебного распорядка для 5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789" y="2043395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243" y="2007275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1285" y="2007275"/>
            <a:ext cx="2445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7882" y="2007275"/>
            <a:ext cx="3423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1124" y="2007275"/>
            <a:ext cx="2934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хороший баланс между учёбой и отдыхом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примерно в одно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сон помогает легче вставать утром и не чувствовать сильную усталость на уроках. Это особенно важно после выходных, когда хочется лечь позже.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простой список дел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на день помогает не забыть важные задания и не тратить время впустую. Так ребёнку легче чередовать уроки, отдых и домашние дела.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активные игры снимают напряжение после школы. Даже недолгая ходьба на свежем воздухе делает день более здоровым и помогает переключиться.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Чередовать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полезно сделать паузу, а затем заняться чтением, рисованием или другим спокойным делом. Такой порядок помогает не перегружаться и лучше концентрироваться.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Ограничивать экранное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гаджеты занимают слишком много времени, остаётся меньше сил на сон, движение и живое общение. Умеренность делает всю неделю комфортнее.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неделя — две важные роли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учат ответственности и помогают двигаться вперёд, а выходные дают отдых и силы. Когда в неделе есть правильный баланс, школьнику легче учиться, отдыхать и говорить о своей жизни по-английски.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2026-05-30T13:44:41Z</dcterms:created>
  <dcterms:modified xsi:type="dcterms:W3CDTF">2026-05-30T13:44:41Z</dcterms:modified>
</cp:coreProperties>
</file>