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— составная часть обороноспособности страны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защиты населения в опасных ситуациях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гражданская оборона встроена в безопасность России
</a:t>
            </a:r>
            <a:endParaRPr lang="en-US" sz="2154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соединяет закон, управление и практические меры защиты людей. В школе эта тема помогает понять, как государство готовится к угрозам, организует помощь населению и сохраняет устойчивость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92" y="1963455"/>
            <a:ext cx="27337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23750"/>
            <a:ext cx="451200" cy="360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14734"/>
            <a:ext cx="451200" cy="4010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гражданской обороны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передача сигнала позволяет быстро предупредить людей об опасности, уточнить порядок действий и сократить время на принятие решений в первые, самые критичные минуты.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вывод населения из опасной зоны снижает риск поражения и позволяет направить людей в безопасные районы, где можно обеспечить размещение, питание и медицинскую помощь.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убежищ, укрытий и средств индивидуальной защиты помогает уменьшить воздействие взрывной волны, дыма, токсичных веществ, радиоактивных частиц и других поражающих факторов.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Аварийно-спасательные и неотложные работы включают поиск пострадавших, деблокирование людей, разбор завалов, первичную помощь и меры по восстановлению жизненно важных условий.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людей к правильным действиям формирует устойчивое поведение в кризисе, снижает панику и делает возможной согласованную работу граждан, служб и органов управления.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гражданской обороны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ГО распределяет полномочия между государством, регионами, муниципалитетами и организациями.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ГО зависит от того, насколько четко каждый уровень выполняет свою часть задач и не дублирует чужие функции.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28-ФЗ «О гражданской обороне»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угрозе ЧС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гражданской обороны: от сигнала до восстановления жизнедеятельности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свойства защитных сооружений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защитным сооружениям относятся убежища, противорадиационные укрытия и простейшие укрытия. Они предназначены для защиты людей от наиболее опасных поражающих факторов.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их эффективными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сооружения зависит не только от его наличия, но и от вместимости, герметичности, вентиляции, запасов воды и возможности длительного пребывания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опасности, с которыми связана гражданская оборона
</a:t>
            </a:r>
            <a:endParaRPr lang="en-US" sz="194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спектр угроз охватывает как военные, так и мирные чрезвычайные ситуации, поэтому меры ГО должны быть универсальными и заранее подготовленными.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не отдельные события, а сочетание факторов поражения, требующее согласованных действий служб и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угроз гражданской обороны по материалам ОБЗР и МЧС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и их назначение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Противогазы и респираторы защищают органы дыхания от дыма, пыли, аэрозолей и вредных примесей, а также уменьшают вероятность попадания опасных веществ в организм.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одежда, перчатки и обувь создают барьер для кожи и слизистых, особенно при контакте с загрязненной средой, брызгами химических веществ и радиоактивной пылью.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подручные средства важны как временная мера, но их эффективность зависит от правильного выбора, своевременного надевания и знания порядка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гражданской обороны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подразделения выполняют свои задачи в единой системе реагирования на опасность.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Слаженность сил ГО важнее численности: именно взаимодействие разведки, спасения, медицины и связи позволяет быстро стабилизировать обстановку.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населения и значение связи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громкоговорители, телевидение, радио, официальные сайты и мобильные уведомления должны не просто сообщить об опасности, а сразу дать понятный и короткий алгоритм действий.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связь между органами управления, спасателями, школами и жителями обеспечивает координацию решений, снижает хаос и помогает людям действовать быстро и без паники.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эвакуации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отлажены маршруты, транспорт и связь, тем меньше задержек и риска скопления людей в опасной зоне.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перевозку и размещение: именно они требуют наибольшей координации и ресурсов.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гражданской обороне и эвакуационным мероприятиям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40" y="1418200"/>
            <a:ext cx="1342125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9809" y="1418200"/>
            <a:ext cx="671063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8022" y="1418200"/>
            <a:ext cx="1207913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4661" y="1418200"/>
            <a:ext cx="1207913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подготовки граждан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инструктажи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 ОБЗР школьники узнают сигналы оповещения, порядок действий при тревоге и базовые правила поведения в опасной ситуации. Это создает основу для спокойных и точных действий.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Тренировочная эвакуация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выходы из здания помогают запомнить маршрут, место построения и требования к организованному движению. Регулярная отработка снижает растерянность и экономит время при реальной угрозе.
</a:t>
            </a:r>
            <a:endParaRPr lang="en-US" sz="923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ближайшего укрытия, безопасного выхода и пункта сбора особенно важно для школьников, которые могут оказаться вдали от дома. Это повышает самостоятельность и дисциплину.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простых приемов помощи при кровотечении, ожоге или травме дает возможность поддержать пострадавшего до прибытия взрослых и медиков. Навык должен сопровождаться четким пониманием пределов своих действий.
</a:t>
            </a:r>
            <a:endParaRPr lang="en-US" sz="931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Памятки, аптечка, спокойный голос и умение слушать команды формируют поведение, которое помогает избежать паники. Подготовленный человек быстрее ориентируется и меньше ошибается в коллективе.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важных объектов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объекта строится на резервировании ресурсов, защите узлов управления и заранее подготовленных действиях персонала.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объекта зависит не от одной меры, а от их сочетания: запасов, резервирования и четкого распределения обязанностей.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гражданской обороны и устойчивости функционирования объектов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химической опасности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типовом порядке действий при получении сигнала химической тревоги.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гражданская оборона действует в мирное время
</a:t>
            </a:r>
            <a:endParaRPr lang="en-US" sz="2391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Поддерживаются системы оповещения, планы эвакуации, запасы средств защиты и обучение персонала. Это позволяет быстро перейти от обычного режима к действиям при угрозе.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пожаре, аварии, паводке или разрушении инфраструктуры включаются спасательные силы, временное размещение людей и меры первоочередного жизнеобеспечения.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взаимодействует с РСЧС, органами власти, школами и предприятиями. Координация нужна для оповещения, эвакуации и медицинской помощи.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ликвидации угрозы организуются разбор завалов, возвращение населения, оценка ущерба и восстановление работы объектов. Это завершает цикл 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защиты в разных ситуациях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не только знать вид угрозы, но и быстро определить, какие действия нужны первыми: укрыться, выйти или использовать защиту дыхания.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мер меняется в зависимости от риска: универсального решения нет, поэтому решающими становятся точное оповещение и правильный выбор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ОБЗР: типовые меры защиты при различных угрозах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страны защищают гражданских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как часть городской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государств укрытия проектируются заранее и включаются в планирование зданий, транспорта и общественных пространств. Такой подход делает защиту не разовой мерой, а частью повседневной городской среды и помогает сократить время реакции при угрозе.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населения без паники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системы гражданской защиты строятся на регулярных инструктажах, памятках и учениях для жителей. Люди запоминают маршруты, сигналы тревоги и правила поведения, поэтому в критический момент действуют быстрее и увереннее.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защиты возрастает, когда обязанности заранее закреплены за государственными, местными и объектовыми службами. Тогда спасение людей, связь, размещение и медицинская помощь не зависят от случайных решений и работают согласованно.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знать школьник о гражданской обороне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помогают ориентироваться в тревожной обстановке и действовать без лишних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знания школьника должны быть практичными: сигнал, укрытие и экстренный вызов формируют минимальный набор грамотных действий.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требования к безопасному поведению населения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как фактор устойчивости и сдерживания
</a:t>
            </a:r>
            <a:endParaRPr lang="en-US" sz="1995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Обученные люди, работающие сирены и подготовленные укрытия уменьшают потери уже в первые минуты опасности. Быстрый отклик системы повышает шансы сохранить жизнь и управление.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надежнее организованы спасательные службы и запас ресурсов, тем быстрее страна восстанавливает транспорт, связь, школы и предприятия. Это снижает долговременный ущерб для общества и экономики.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защищать граждан делает возможный удар менее результативным для противника или источника угрозы. Поэтому гражданская оборона укрепляет не только безопасность, но и общую обороноспособность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гражданская оборона защищает людей и укрепляет государство
</a:t>
            </a:r>
            <a:endParaRPr lang="en-US" sz="2728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оборона соединяет предупреждение, защиту, спасение и восстановление. Она сохраняет людей, поддерживает работу общества и делает страну устойчивее перед военными и мирными угрозами.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2026-05-21T05:10:27Z</dcterms:created>
  <dcterms:modified xsi:type="dcterms:W3CDTF">2026-05-21T05:10:27Z</dcterms:modified>
</cp:coreProperties>
</file>