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транспорт: система, которая связывает страны и континенты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сеть путей и узлов, соединяющая грузы и людей через океаны, страны и континенты.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транспорт стал глобальной системой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рост мировой торговли резко увеличил спрос на перевозки между материками. Контейнеризация удешевила и ускорила морские доставки, а урбанизация сделала внутринациональные маршруты критически важными. Международные цепочки производства усилили роль портов, аэропортов, железных дорог и магистралей.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транспорта и их роль в мире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линии перевозят львиную долю международных грузов — от сырья и топлива до контейнеров. Этот вид транспорта особенно выгоден для массовых партий и дальних направлений, где скорость уступает стоимости.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Автотранспорт доминирует на коротких и средних расстояниях и незаменим как доставка «последней мили» в городах. Гибкость маршрутов помогает быстро подвозить товары к складам и магазинам.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Железнодорожный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эффективны для перевозки больших объёмов на дальние расстояния. Они позволяют надежно организовывать грузовые коридоры и поддерживать стабильность поставок между регионами и странами.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применяется для срочных, дорогих и скоропортящихся грузов, а также для дальних пассажирских поездок. Высокая себестоимость компенсируется скоростью, которая снижает риски задержек и порчи.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разных видов транспорта в мировой торговле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авиации доля по массе невелика, зато стоимость часто возрастает из‑за ценности груза и скорости доставки.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экономическую специализацию видов транспорта: море — для объёма, авиация — для цены и срочности, а железные дороги и автотранспорт — для ниш по расстоянию и возможностям.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оценки: «около 80% по объёму — морем», «авиация менее 1% по массе» (точные официальные проценты в задании не приведены).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как главные узлы мировой экономики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как «город внутри города»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контейнерных портах работают не только причалы, но и целые цепочки процессов: краны, склады, таможенные зоны и терминалы для разных грузов. Поэтому один рейс быстро превращается в поток поставок по суше и воздуху. Именно так порт связывает океанскую торговлю с внутренними рынками.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Краны и штабели: как рождается скорость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Контейнерный порт устроен так, чтобы минимизировать время простоя судна. Краны обслуживают погрузку и выгрузку, а штабели позволяют собирать грузы в нужных связках для дальнейшей доставки. На практике это выглядит как ускорение «пересадки» товара между маршрутами.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Шанхай, Сингапур, Нинбо-Чжоушань, Роттердам: единый ритм глобальных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порты входят в международную сеть контейнерных перевозок и поддерживают регулярность линий. Когда через узел проходят десятки направлений, выигрывают и бизнес, и потребители: растёт доступность товаров и предсказуемость поставок. Контейнеризация делает этот ритм более управляемым.
</a:t>
            </a:r>
            <a:endParaRPr lang="en-US" sz="98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6275" y="1324825"/>
            <a:ext cx="3438700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транспортные узлы мира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концентрируют потоки и связывают разные части мировой экономики: от контейнеров и промышленности до авиации и региональной логистики.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узлы специализируются на разных «стыках» цепочки — море/суша/воздух. Общий эффект один: концентрация маршрутов повышает скорость и управляемость глобальных потоков.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описаниям из задания; конкретный набор исходных статистик не указан.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размеры ускоряют перегрузку, уменьшают риск повреждений и краж, а также помогают соединять морские, железнодорожные и автомобильные маршруты в единую систему.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норма стандартных контейнеров (общепринятое отраслевое знание; точные нормативы в задании не указаны).
</a:t>
            </a:r>
            <a:endParaRPr lang="en-US" sz="628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и 40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унифицировала перевозочный модуль, сделав перегрузку быстрее и предсказуемее в разных видах транспорта.
</a:t>
            </a:r>
            <a:endParaRPr lang="en-US" sz="22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в мировой логистике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цепочки поставок: от производства до покупателя, включая возможные задержки и этапы хранения.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авиационных перевозок и роль хабов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после спадов спрос обычно возвращается, а хабы обеспечивают перераспределение потоков и стыковку маршрутов.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чувствительна к экономическим шокам: снижение объемов заметно, но сеть хабов ускоряет восстановление и поддерживает связность перевозок.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Трендовая иллюстрация: в задании не приведены точные статистические ряды, поэтому значения показаны как условный индекс.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и повседневная мобильность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Автобусы, легковые автомобили и грузовики дают людям повседневную мобильность и обеспечивают доставку товаров в города. Для многих поездок именно этот транспорт становится самым удобным вариантом по времени и маршруту.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Автомобильный транспорт особенно важен на коротких дистанциях и для логистики «от двери до двери». Он соединяет склады, магазины и конечных получателей, уменьшая количество перегрузок.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возрастают пробки, шум и загрязнение воздуха, а дорожная сеть испытывает постоянную перегрузку. Это делает проблему транспортной нагрузки заметной не только для водителей, но и для жителей.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развиваются развязки, объездные дороги и общественный транспорт: они снижают задержки и делают перемещения более предсказуемыми. Грамотное планирование маршрутов поддерживает баланс между доступностью и качеством городской среды.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дороги: грузовые коридоры и скоростные линии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Грузовые коридоры: когда нужен большой объём и дальность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особенно выгодны для перевозки крупных партий на средние и дальние расстояния. Составы идут по расписанию и позволяют планировать цепочки поставок. В результате логистика становится предсказуемее: компаниям проще держать запасы и снижать издержки хранения.
</a:t>
            </a:r>
            <a:endParaRPr lang="en-US" sz="941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линии: конкуренция с авиацией на близких маршрутах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Высокоскоростные линии в Китае, Японии, Франции и Испании заметно сокращают время поездок между крупными городами. Там, где самолёт требует длительных процедур в аэропорту, поезд выигрывает удобством и регулярностью. Это усилило конкуренцию железной дороги с авиацией на коротких направлениях.
</a:t>
            </a:r>
            <a:endParaRPr lang="en-US" sz="930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и груз на одной инфраструктуре: эффект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железнодорожная система сочетает разные форматы движения: скоростные пассажирские линии и грузовые маршруты по одним и тем же принципам управления инфраструктурой. Диспетчеризация, развитые станции и терминалы сокращают простои. Поэтому железная дорога остаётся «скелетом» перевозок, где важны стабильность и пропускная способность.
</a:t>
            </a:r>
            <a:endParaRPr lang="en-US" sz="8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5817" y="914638"/>
            <a:ext cx="5752415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 по основным признакам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различаются скорости, стоимость и практическая применимость транспорта, а также его экологические эффекты в типичных перевозках.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выбор транспорта — компромисс: скорость повышает цену, а низкая стоимость чаще связана с более медленным движением и инфраструктурными ограничениями.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характеристикам видов транспорта (без единого универсального статистического набора).
</a:t>
            </a:r>
            <a:endParaRPr lang="en-US" sz="6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выбросы парниковых газов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выбросы тесно связаны с тем, где энергия и топливо используются чаще всего: дорожные перевозки дают основной вклад в структуру сектора.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детализации по видам видно: сокращение транспортных выбросов — один из ключевых рычагов климатической политики.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учебного описания темы; точные доли по странам и методикам могут различаться.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социальные последствия транспорта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и качество воздуха меняются рядом с трассами: выхлопы зависят от топлива и плотности движения. Дополнительно страдает здоровье людей, особенно в районах с интенсивным трафиком и недостатком зелёных зон.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вибрации снижают комфорт проживания и влияют на сон и концентрацию. Большие магистрали могут «разрезать» кварталы, усложняя доступ пешеходов и создавая социальное неравенство в городе.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аэропорты усиливают нагрузку на территорию: транспорт, техника и логистика требуют пространства и энергии. Эффективные ответы — электрификация, общественный транспорт, велосеть и разумное планирование маршрутов.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планирования транспортных проектов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типовой цикл принятия решений: от спроса до контроля безопасности и эффективности.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437" y="1405400"/>
            <a:ext cx="154125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и умная логистика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 и отслеживание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GPS-навигация помогает корректировать движение в реальном времени и снижает число ошибок при маршрутизации. Это особенно важно при доставках в городах, где время в пути нестабильно и зависит от трафика.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терминалы и управление потоками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Автоматические терминалы и системы планирования очередей уменьшают простои на перегрузке. Благодаря этому контейнеры и грузы проходят больше операций за смену, а расписание становится устойчивее к задержкам.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документы вместо бумажных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накладные и цифровые формы ускоряют оформление грузов и уменьшают риск потерь данных. Поставщики и перевозчики быстрее согласуют операции, а бухгалтерия получает единый формат информации.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и ИИ для прогнозов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используется для прогнозирования пробок и выбора оптимальных маршрутов. Дополнительно он помогает планировать грузопотоки, чтобы снизить ожидание на складах и повысить надёжность доставки.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транспортной доступности в разных регионах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с плотной сетью меньше времени на дорогу и ниже стоимость перевозок между городами. Там, где инфраструктуры не хватает, логистика становится дороже и менее регулярной.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доступности отражается на благополучии: транспорт влияет на цены товаров, возможности для обучения и доступ к медицинским услугам.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описанных различий из учебного задания; конкретные статистические значения в задании не указаны, поэтому шкала условная.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транспорта: электромобили, водород и автономные системы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снижают локальные выбросы в городах и уменьшают зависимость от бензина и дизеля. Их развитие поддерживается инфраструктурой зарядок и ростом доли электричества из более чистых источников энергии.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рассматривают для тяжёлого транспорта и дальних маршрутов, где сложно добиться высокой энергоэффективности батарей. Параллельно тестируются автономные грузовики, беспилотные суда и дроны для доставки небольших грузов.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Геополитика и уязвимость транспортных маршрутов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канал, Панамский канал и Малаккский пролив — «узкие места» мировой торговли. Через них проходят огромные потоки, поэтому изменение режима работы быстро отражается на сроках и стоимости поставок.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Любые сбои способны распространиться по всей цепочке: военные конфликты, санкции, аварии, забастовки и пандемии нарушают графики судов и авиарейсов. В итоге растёт цена страхования и логистические риски для компаний.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транспортной сети становится компонентом экономической безопасности. Чем устойчивее маршруты и альтернативные коридоры, тем выше способность государств поддерживать торговлю и защищать критически важные поставки.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 как основа связанного мира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транспорт связывает производство, торговлю, население и природные ресурсы в единую систему хозяйства. Его развитие определяется инфраструктурой, энергетикой, технологиями, стабильностью и сотрудничеством, а будущее — за цифровизацией и экологическими решениями.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2026-05-14T00:28:26Z</dcterms:created>
  <dcterms:modified xsi:type="dcterms:W3CDTF">2026-05-14T00:28:26Z</dcterms:modified>
</cp:coreProperties>
</file>