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сумевший сохранить достоинство слова в эпоху катастроф.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Э. Мандельштам: поэт слова, памяти и эпохи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время перемен и литературных поисков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вошёл в литературу в бурную эпоху революций, войны и смены культурных ориентиров. На этом фоне особенно остро звучали споры о роли искусства, а акмеизм предложил ясность, точность и верность традиции.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родился в 1891 году в Варшаве, а детство и юность провёл в Петербурге, где рано соприкоснулся с атмосферой большого культурного города.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образование поэта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Тенишевском училище — одном из самых прогрессивных учебных заведений того времени, где ценились самостоятельность мышления и широкий гуманитарный кругозор.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1907–1910 годах Мандельштам жил в Европе и слушал лекции в Сорбонне и Гейдельбергском университете; этот опыт усилил его интерес к античности и европейской культуре.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памяти и формы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учит точности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Петербург связан с камнем, строгими фасадами и мостами, которые словно задают порядок мысли. В его изображении город становится не фоном, а школой внутренней дисциплины и художественной меры.
</a:t>
            </a:r>
            <a:endParaRPr lang="en-US" sz="1132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язык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петербургском пространстве Мандельштама особенно ощутима связь человека с прошлым и памятью. Именно поэтому на иллюстрациях уместны набережные, колоннады и спокойная величавость старого города.
</a:t>
            </a:r>
            <a:endParaRPr lang="en-US" sz="1156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воплощённая в архитектуре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его текстах хранит следы имперской культуры и одновременно напоминает о хрупкости человеческой жизни. Классическая архитектура здесь воспринимается как знак преемственности, которую важно не утратить.
</a:t>
            </a:r>
            <a:endParaRPr lang="en-US" sz="10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помогают увидеть, как биография поэта связана с историей страны и литературы.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жизни Мандельштама проходит от раннего литературного успеха к политическому преследованию; его судьба отражает драму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Мандельштама
</a:t>
            </a:r>
            <a:endParaRPr lang="en-US" sz="2581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О. Э. Мандельштама; основные даты его жизни и творчества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входил в круг акмеистов вместе с Николаем Гумилёвым и Анной Ахматовой, разделяя их стремление к ясному, точному и предметному поэтическому слову.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место Мандельштама в литературном движении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требовал собранности формы, ясности композиции и уважения к мировой культуре; поэзия понималась как работа, где важны мера, ритм и звуковая организация.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«Утро акмеизма» Мандельштам связывал искусство с ремеслом и духовной зрелостью, утверждая ответственность поэта перед языком, культурой и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отменял предыдущий, а усложнял его: менялись интонация, плотность образа и степень внутреннего напряжения.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и поздняя лирика О. Э. Мандельштама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поэтического творчества Мандельштама
</a:t>
            </a:r>
            <a:endParaRPr lang="en-US" sz="241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идёт от ясной формы к трагической концентрации, но поэтическая дисциплина сохраняется даже в условиях ссылки.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впервые вышла в 1913 году и сразу обозначила Мандельштама как поэта строгой, собранной и очень точной художественной формы.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«Камень» и поэтика точной формы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сборника — архитектура, ремесло, камень, античность и христианская культура; все эти мотивы создают ощущение прочного, выстроенного мира.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отличаются чёткой ритмикой, звуковой организованностью и материальностью слова, которое у Мандельштама почти ощутимо на слух и на взгляд.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как живая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античность, Рим, Эллада и Данте — не украшение текста, а живая основа культуры. Через них он показывает непрерывность европейской памяти.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мировая культура в поэзии Мандельштама
</a:t>
            </a:r>
            <a:endParaRPr lang="en-US" sz="2401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Петербург у него входят в то же культурное пространство. Исторические образы соединяются с личным переживанием времени, а поэт ощущает ответственность перед всей традицией.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Мандельштама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 у Мандельштама связаны с ощущением хрупкости мира: стихотворение должно удержать то, что история легко разрушает.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 в его лирике не отделены от личной судьбы; поэт постоянно соотносит собственный опыт с судьбой России и Европы.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ответственность звучат вместе: художественное слово у Мандельштама становится способом сохранить человеческое достоинство и внутреннюю независимость.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смерти не ведёт к безысходности, а усиливает ценность жизни, языка и памяти, которые нужно беречь даже в тяжёлое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культурной ясности к трагическому сопротивлению
</a:t>
            </a:r>
            <a:endParaRPr lang="en-US" sz="2507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исторические события меняли поэтику Мандельштама: от акмеистической дисциплины к позднему внутреннему сопротивлению.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26425"/>
            <a:ext cx="425700" cy="37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литературно-критические тексты Мандельштама
</a:t>
            </a:r>
            <a:endParaRPr lang="en-US" sz="2379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«Шуме времени» Мандельштам не просто вспоминает детство и юность, а показывает, как личный опыт формируется внутри культуры, языка и исторической памяти.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культурная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и критика помогают увидеть, что для Мандельштама проза, поэзия и литературная мысль связаны общей задачей: сохранить живую преемственность культуры.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о поэтике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«Разговор о Данте» раскрывает его понимание сложной формы, внутреннего движения текста и роли поэта как читателя мировой традиции, а не изолированного автора.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властью и политические репрессии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Антисталинская эпиграмма стала причиной слежки и последующего преследования поэта.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Мандельштама арестовали; после этого начались допросы, изоляция и ссылка.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1935–1937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вынужденного пребывания в Воронеже он продолжал писать, несмотря на постоянный надзор.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арест завершился гибелью поэта в лагерной системе и стал трагическим итогом конфликта со властью.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цифрами стоят годы изоляции, запрет на полноценную публикацию и постепенное вытеснение поэта из публичной культурной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О. Э. Мандельштама; установленные факты 1933–1938 годов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в судьбе Мандельштама: ключевые факты
</a:t>
            </a:r>
            <a:endParaRPr lang="en-US" sz="195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 единичный эпизод, а длительное системное давление, которое оборвало творческую биографию и усилило посмертную значимость наследия.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«Воронежские тетради» как вершина поздней лирики
</a:t>
            </a:r>
            <a:endParaRPr lang="en-US" sz="2551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создавался в ссылке, поэтому в нём особенно остро звучат темы уязвимости, достоинства и внутренней свободы, не зависящей от внешних обстоятельств.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отличаются высокой музыкальностью и предельной концентрацией смысла: каждое слово работает точно, без лишних пояснений и риторики.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соединяет личное переживание с философским взглядом на время, историю и судьбу человека, оказавшегося под давлением насилия.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особенно заметно, что поэзия для Мандельштама остаётся способом сохранить личность, мысль и художественную независимость.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Мандельштама рукопись, черновик и тетрадь означают не только процесс работы, но и возможность удержать культуру от исчезновения. Записанное слово становится формой памяти.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устная речь у поэта также приобретают нравственный смысл: они свидетельствуют о присутствии личности, которая не сдаётся давлению времени, страха и уничтожения.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голоса, рукописи и памяти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 поздний Мандельштам: сравнение поэтики
</a:t>
            </a:r>
            <a:endParaRPr lang="en-US" sz="258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менялись интонация, образность и ритм в разные периоды творчества.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идёт от гармонии и архитектурности к предельной концентрации, где форма становится способом выстоять перед исторической катастрофой.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«Камень», «Tristia», «Воронежские тетради»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поэта его стихи долго распространялись в списках, а официальное признание пришло значительно позже, когда читатели уже сохраняли их в памяти и переписке.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 посмертная судьба наследия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Мандельштам стал символом независимой русской культуры, в которой художественное слово защищает человеческое достоинство и свободу мысли.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заметно повлияло на изучение Серебряного века, на филологическую науку и на школьное понимание связи литературы с историей и ответственностью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постоянно переходят из стихов в прозу, создавая у Мандельштама единый мир, где слово сохраняет опыт эпохи.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и прозаического наследия О. Э. Мандельштама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поэзии Мандельштама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подчёркивает главные опоры его поэзии: память и культура связывают личную судьбу с историей и делают слово инструментом сохранения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показал, что поэзия может хранить культуру, совесть и человеческое достоинство даже в эпоху насилия. Его наследие учит ответственности перед словом и историей.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Мандельштам: слово, которое не сдаётся времени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2026-05-23T16:45:54Z</dcterms:created>
  <dcterms:modified xsi:type="dcterms:W3CDTF">2026-05-23T16:45:54Z</dcterms:modified>
</cp:coreProperties>
</file>