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жизни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помогает учиться, помогать и делать мир удобнее.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нужен и детям, и взрослым: в школе, дома и на работе он помогает приносить пользу, заботиться о близких и создавать всё необходимое для жизни. Даже праздник 1 мая напоминает, как важен труд для страны.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трудятся каждый день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трудом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полезное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Трудом называют дело, в котором человек старается и приносит пользу другим. Это может быть маленькая домашняя помощь или важная работа, нужная многим людям.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Умственный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читает, пишет, решает задачи или запоминает правило, он трудится головой. Такой труд помогает учиться, узнавать новое и находить ответы.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бывает разным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дела требуют думать, читать и считать, а другие — двигаться, строить, убирать и мастерить. Поэтому труд делят на умственный и физический.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убирает комнату, работает в саду, строит дом или делает вещь руками, это физический труд. Он требует силы, ловкости и аккуратности.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семье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заботы обычно делят между всеми. Когда каждый делает свою часть работы, в доме становится уютнее, а взрослым и детям легче помогать друг другу.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готовят еду, стирают, работают и следят за порядком. Их труд незаметно поддерживает весь дом, как крепкая невидимая опора.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тоже может трудиться: убрать игрушки, сложить одежду, полить цветы или покормить питомца. Такие дела учат быть внимательным и ответственным.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дружнее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труд показывает, что забота о доме — общее дело. Когда все участвуют, в семье появляется больше согласия, тепла и хорошего настроения.
</a:t>
            </a:r>
            <a:endParaRPr lang="en-US" sz="11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школьника на уроках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— это труд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требует старания каждый день. На уроках школьник читает, пишет, считает, рисует и отвечает на вопросы, а значит учится не меньше взрослых.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труд развивает внимание, память, терпение и умение заканчивать начатое дело. Эти качества пригодятся не только в школе, но и в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уроков дети часто работают в паре или в группе. Это помогает быстрее находить ответы, слушать товарищей и не стесняться спрашивать.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учится хорошо, он каждый день узнаёт что-то интересное. А новые знания, как маленькие ключики, открывают много дверей.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нужны людям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12853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 учитель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помогает людям быть здоровыми, а учитель учит детей читать, писать и думать. Без этих профессий людям было бы намного сложнее жить и учиться.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2458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и строитель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Пожарный приходит на помощь в опасной ситуации, а строитель возводит дома, в которых живут семьи. Их труд нужен для безопасности и уюта.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3716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и пекарь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перевозит людей и грузы, а пекарь печёт хлеб. Каждый день мы пользуемся плодами их работы, даже если редко замечаем это.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67025" y="2458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своего дела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профессии есть важная задача. Один человек лечит, другой учит, третий строит, и вместе они делают жизнь удобнее, спокойнее и добрее.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867025" y="3716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не труд многих людей, магазины были бы пустыми, улицы — неуютными, а дома — без нужных вещей. Поэтому каждая профессия ценна.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труд делает человека сильнее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не сдаваться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не получается сразу, труд учит пробовать ещё раз. Так человек становится терпеливее и понимает, что ошибка — это не конец, а подсказка.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Становимся аккуратнее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работа любит порядок. Чем внимательнее человек трудится, тем чище, точнее и красивее получается результат, а сам он привыкает к аккуратности.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выполненного дела человек чувствует радость и гордость. Даже маленький успех показывает: я умею стараться, значит справлюсь и с новым заданием.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сила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помогает быть собранным, спокойным и смелым. Он делает человека сильнее не только руками, но и характером, а это очень важная сила.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результат труда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замысла и старания возникает готовое дело.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отдых идут вместе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пауза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труда полезно немного отдохнуть. Короткая пауза помогает дыханию, вниманию и хорошему настроению, чтобы снова взяться за дело.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рабочий день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выспался и отдохнул, он работает лучше и ошибается меньше. Правильный режим дня помогает учиться и трудиться без лишней усталости.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работа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выполняет дело: учится, помогает дома, мастерит или трудится на работе. Старательность требует внимания, поэтому силы расходуются и их нужно беречь.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отдых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отдыха подходят сон, прогулка, чтение или тихая игра. Такой отдых не утомляет ещё больше и помогает голове и телу восстановиться.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26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помогает дружбе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вместе убирают класс или готовят праздник, у каждого появляется своё дело. Общая работа учит замечать старания других и не ждать, что всё сделают за тебя.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договариваться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совместном труде важно слушать товарищей и спокойно обсуждать, кто что будет делать. Так дети учатся находить общий план и не ссориться по пустякам.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товарищу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устал или не понял задание, друзья могут поддержать его словом и делом. Помощь делает коллектив добрее, а дело — быстрее и аккуратнее.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крепче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трудятся вместе, они лучше узнают друг друга и радуются общему результату. Совместный труд делает класс дружнее, а команду — сильнее.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земля кормит человека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трактор выходит в поле, а за ним идут люди с семенами. Они готовят землю, сеют пшеницу и внимательно смотрят, чтобы все получилось ровно. Весной начинается тихая, но очень важная работа, от которой потом зависит хлеб на столе.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день на поле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уход за урожаем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 грядках и в садах хлопот еще больше. Люди поливают растения, пропалывают сорняки и следят за тем, чтобы овощам и фруктам хватало тепла и воды. Работа идет каждый день, словно природа и человек помогают друг другу.
</a:t>
            </a:r>
            <a:endParaRPr lang="en-US" sz="1112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дары труда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наступает время сбора урожая. В корзины кладут яблоки, морковь, картофель и другие плоды, выращенные заботливыми руками. После долгой работы особенно радостно видеть, как труд превращается в вкусную и полезную пищу для людей.
</a:t>
            </a:r>
            <a:endParaRPr lang="en-US" sz="10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мастеров и ремесленников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Вещь начинается с замысла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мастер придумывает, что именно нужно сделать, и выбирает подходящие материалы. Он думает о том, чтобы вещь была красивой, прочной и удобной для человека.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помогают творить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создают полезные вещи из ткани, дерева, металла и глины. Их труд превращает простые материалы в обувь, посуду, игрушки и украшения, которыми приятно пользоваться каждый день.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требует 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Швея, столяр или кузнец не спешит, а внимательно выполняет каждое движение. Даже маленькая неточность может испортить результат, поэтому мастер постоянно проверяет свою работу.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вещь служит долго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мастер делает изделие так, чтобы оно радовало людей долгое время. Когда работа выполнена аккуратно, вещь становится надежной, красивой и действительно нужной.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важна даже в маленьком деле: одно забытое обещание иногда мешает общему результату и заставляет других ждать.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невыполненное обещание может подвести сразу несколько человек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пример для учебной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труд делает город удобным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 только просыпается, дворник уже подметает тротуар и убирает мусор. После его работы двор становится аккуратным, а людям приятнее идти в школу, на работу и в магазин.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чистой улице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вода и тепло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привычный уют в доме отвечают электрики, сантехники и другие специалисты. Они следят, чтобы в квартирах был свет, из крана текла вода, а зимой в комнатах было тепло и спокойно.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путь без остановок
</a:t>
            </a:r>
            <a:endParaRPr lang="en-US" sz="1467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и строители тоже делают важное дело для города. Одни перевозят людей, другие чинят дороги, строят дома и мосты. Благодаря их труду жизнь в большом городе идет без лишних затруднений.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во время труда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разрешение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работой с ножницами, иголкой, клеем или любым инструментом нужно спросить взрослого. Так легче избежать ошибки и не поранить себя или других.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опасное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Розетки, провода, острые предметы и горячие приборы нельзя брать без разрешения. Любопытство хорошо помогает учиться, но в таких случаях оно должно подождать.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Работай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дела не стоит бегать, толкаться и отвлекать товарищей. Спокойные движения помогают сохранить порядок, не уронить вещи и довести работу до конца.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задания нужно убрать рабочее место и убедиться, что все безопасно. Аккуратность в конце работы так же важна, как внимательность в начале.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 может трудиться каждый день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путь полезных дел школьника: от подготовки к урокам до самостоятельности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которые учат трудиться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7925" y="144149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Старание приносит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напоминают, что хорошее дело не делается само собой. Чтобы увидеть результат, нужно приложить усилия, не лениться и не бросать работу на середине.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262774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помогает делу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знает, как работать, он справляется быстрее и аккуратнее. Народная мудрость хвалит мастерство, потому что опытный человек делает полезную работу без лишних ошибок.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3819324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но по делу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легко запомнить, и в этом их сила. Они помогают детям и взрослым быстро понять важную мысль: труд ценят тогда, когда он выполнен честно и старательно.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 приносит радость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Виден хороший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приходит, когда после старания комната становится чистой, а рисунок — аккуратным. Такой результат хочется рассматривать еще раз, потому что он получился своими руками.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гордиться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трудился честно и не сдавался, он чувствует уверенность. Даже небольшое дело становится важным, если его довели до конца и сделали хорошо.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помогает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приятно, если выполненная работа делает жизнь близких легче. Помыть посуду, полить цветок или помочь товарищу — и у всех уже лучше настроение.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трудиться снова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удачной работы появляется желание пробовать еще. Так труд превращается не только в обязанность, но и в приятное дело, которое приносит радость и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5031" y="1207512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9006" y="1191478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231" y="3238143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5031" y="3216303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ценят в труде больше всего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8894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Старательный человек не ленится и не делает дело кое-как. Он старается выполнить задание так, чтобы результат был полезным и радовал других людей.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292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работа выглядит чисто и опрятно, а вещи служат дольше. В труде это очень важно, потому что мелкие неточности потом мешают всем.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88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всякое дело получается сразу, поэтому нужно уметь ждать и пробовать снова. Терпеливый человек не сердится, а спокойно доводит работу до хорошего результата.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8894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действуют дружно, дело идет быстрее и веселее. Каждый помогает другому, слушает советы и вместе с товарищами добивается общего результата.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8292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труд всегда связан с уважением к людям. Если человек работает с добрым сердцем, его дело становится полезнее, а рядом с ним приятнее находиться.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делает человека сильнее и добрее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помогает учиться, заботиться о близких, дружить и создавать полезные вещи. Он делает человека самостоятельным, внимательным и уверенным, а жизнь вокруг — чище, удобнее и лучше.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2026-05-25T20:57:50Z</dcterms:created>
  <dcterms:modified xsi:type="dcterms:W3CDTF">2026-05-25T20:57:50Z</dcterms:modified>
</cp:coreProperties>
</file>