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EC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13500" y="1439325"/>
            <a:ext cx="7917000" cy="198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Февральская революция 1917 года в Беларуси: начало политического перелома
</a:t>
            </a:r>
            <a:pPr algn="ctr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монархии открыло в Беларуси новую и очень напряжённую эпоху.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054250" y="4085050"/>
            <a:ext cx="50355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9607" y="932125"/>
            <a:ext cx="3502085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1917 году белорусские земли жили в условиях войны, нехватки товаров, роста цен и постоянного движения войск, беженцев и грузов. Эти трудности усиливали недовольство рабочих, солдат и мирных жителей, которые всё чаще требовали перемен и справедливости.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 накануне революции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известия о революции дошли до белорусских городов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передача новостей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о событиях в Петрограде быстро расходились по железным дорогам, через телеграф и солдатские части. Уже в первые дни жители крупных городов узнали об отречении Николая II и смене власти.
</a:t>
            </a:r>
            <a:endParaRPr lang="en-US" sz="1055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старой администрации
</a:t>
            </a:r>
            <a:pPr algn="l" indent="0" marL="0">
              <a:lnSpc>
                <a:spcPct val="115000"/>
              </a:lnSpc>
              <a:buNone/>
            </a:pPr>
            <a:r>
              <a:rPr lang="en-US" sz="62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власти оказались не готовы к таким быстрым переменам. В первые недели они часто теряли контроль над ситуацией, потому что люди всё активнее вмешивались в обсуждение политики и порядка.
</a:t>
            </a:r>
            <a:endParaRPr lang="en-US" sz="1070" dirty="0"/>
          </a:p>
        </p:txBody>
      </p:sp>
      <p:sp>
        <p:nvSpPr>
          <p:cNvPr id="11" name="Text 4"/>
          <p:cNvSpPr txBox="1"/>
          <p:nvPr/>
        </p:nvSpPr>
        <p:spPr>
          <a:xfrm>
            <a:off x="485000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ожиданий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вызвала надежду на мир, свободы и справедливые решения. Именно поэтому известия из столицы очень быстро превратились в движение протеста и политической активности на местах.
</a:t>
            </a:r>
            <a:endParaRPr lang="en-US" sz="1150" dirty="0"/>
          </a:p>
        </p:txBody>
      </p:sp>
      <p:sp>
        <p:nvSpPr>
          <p:cNvPr id="12" name="Text 5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Митинги и собрания
</a:t>
            </a:r>
            <a:pPr algn="l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Минске, Гомеле, Витебске, Орше и других центрах начались митинги. Рабочие, солдаты и служащие обсуждали новости, спорили о будущем страны и требовали прекращения войны и улучшения жизни.
</a:t>
            </a:r>
            <a:endParaRPr lang="en-US" sz="113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 Беларуси после падения самодержавия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изменилась власть весной 1917 года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6603" y="1755600"/>
            <a:ext cx="1910794" cy="181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Митинги и демонстрации в белорусских городах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площади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Многолюдные собрания проходили на улицах, площадях, у вокзалов и казарм. Там встречались рабочие, солдаты и служащие, чтобы публично обсудить войну, власть и повседневные трудности.
</a:t>
            </a:r>
            <a:endParaRPr lang="en-US" sz="887" dirty="0"/>
          </a:p>
        </p:txBody>
      </p:sp>
      <p:sp>
        <p:nvSpPr>
          <p:cNvPr id="11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Революционные символы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флаги, листовки и выступления ораторов стали заметными признаками перемен. Они помогали быстро распространять лозунги и объединять людей с похожими взглядами.
</a:t>
            </a:r>
            <a:endParaRPr lang="en-US" sz="887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митингах звучали призывы к миру, свободам, справедливому снабжению и более честному управлению. Для многих участников это был первый опыт открытого разговора о политике.
</a:t>
            </a:r>
            <a:endParaRPr lang="en-US" sz="921" dirty="0"/>
          </a:p>
        </p:txBody>
      </p:sp>
      <p:sp>
        <p:nvSpPr>
          <p:cNvPr id="13" name="Text 5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городская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3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Собрания стали частью повседневности белорусских городов. Люди уже не просто наблюдали за событиями, а сами участвовали в них и пытались влиять на решения власти.
</a:t>
            </a:r>
            <a:endParaRPr lang="en-US" sz="92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0421" y="1394038"/>
            <a:ext cx="4743158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Единой политической силы не существовало: общество было разделено по интересам, а влияние групп менялось очень быстро.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событиям Февральской революции и весны 1917 года в Беларуси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1917 года в Беларуси действовали разные политические силы, и каждая из них опиралась на свои группы населения.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политические силы весной 1917 года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Двоевластие и борьба за полномочия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72750" y="1369450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центра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одновременно работали органы Временного правительства и Советы рабочих и солдатских депутатов. Оба центра власти претендовали на право принимать решения, но понимали порядок по-разному.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72750" y="3942474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Нарастание кризиса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ожидали быстрых перемен, но сталкивались с новыми спорами и задержками. Чем дольше продолжалось двоевластие, тем заметнее становилась неустойчивость управления.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2750" y="2212221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 войне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продолжения войны разделял политические силы и обычных жителей. Одни считали важным сохранять обязательства, другие требовали немедленного мира и возвращения к нормальной жизни.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2750" y="3077344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ключевыми объектами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остро шла борьба за гарнизоны, железные дороги и продовольственные склады. От этих пунктов зависели безопасность городов, перевозки и снабжение населения.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динамика событий в Беларуси, март–июль 1917 года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 летом всё чаще проходили собрания, забастовки и выступления солдат. Обсуждение войны и власти постепенно становилось главным общественным вопросом.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лету напряжение выросло почти непрерывно: каждое событие усиливало следующее и делало протесты более радикальными.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политической активности весной и летом 1917 года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319" y="1291100"/>
            <a:ext cx="338513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250" y="1291100"/>
            <a:ext cx="300900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475" y="3059858"/>
            <a:ext cx="364200" cy="291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0600" y="3059858"/>
            <a:ext cx="364200" cy="2913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вопрос в белорусских городах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добивались повышения оплаты труда, потому что рост цен быстро обесценивал заработок. Особенно остро это чувствовали семьи, которые зависели от ежедневного дохода.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Зарплата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коллективах требовали сократить слишком длинный рабочий день. Люди считали, что усталость и тяжёлые условия труда стали слишком высокой платой за работу.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день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Забастовки усиливались из-за перебоев с продуктами, товарами первой необходимости и топливом. Проблемы с поставками делали недовольство особенно массовым на железной дороге и фабриках.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Снабжение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предприятиях росла роль собраний и комитетов. Они помогали рабочим вместе обсуждать требования, выбирать представителей и организованно отстаивать свои интересы.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комитеты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675" y="3592391"/>
            <a:ext cx="7894800" cy="1040818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45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от войны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белорусских гарнизонах находились тысячи солдат, которые долго жили в условиях войны, нехватки снабжения и неопределённости. Всё это усиливало желание поскорее вернуться домой.
</a:t>
            </a:r>
            <a:endParaRPr lang="en-US" sz="808" dirty="0"/>
          </a:p>
        </p:txBody>
      </p:sp>
      <p:sp>
        <p:nvSpPr>
          <p:cNvPr id="9" name="Text 1"/>
          <p:cNvSpPr txBox="1"/>
          <p:nvPr/>
        </p:nvSpPr>
        <p:spPr>
          <a:xfrm>
            <a:off x="51328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Недоверие к старой армии
</a:t>
            </a:r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Солдаты всё чаще сомневались в жёсткой дисциплине прежней армейской системы. Они хотели, чтобы их мнение учитывалось, а служба стала более понятной и справедливой.
</a:t>
            </a:r>
            <a:endParaRPr lang="en-US" sz="836" dirty="0"/>
          </a:p>
        </p:txBody>
      </p:sp>
      <p:sp>
        <p:nvSpPr>
          <p:cNvPr id="10" name="Text 2"/>
          <p:cNvSpPr txBox="1"/>
          <p:nvPr/>
        </p:nvSpPr>
        <p:spPr>
          <a:xfrm>
            <a:off x="534675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активность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активно участвовали в митингах, слушали агитаторов и обсуждали новости. Для многих из них революция стала шансом повлиять на судьбу армии и страны.
</a:t>
            </a:r>
            <a:endParaRPr lang="en-US" sz="836" dirty="0"/>
          </a:p>
        </p:txBody>
      </p:sp>
      <p:sp>
        <p:nvSpPr>
          <p:cNvPr id="11" name="Text 3"/>
          <p:cNvSpPr txBox="1"/>
          <p:nvPr/>
        </p:nvSpPr>
        <p:spPr>
          <a:xfrm>
            <a:off x="5132850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Комитеты и собрания
</a:t>
            </a:r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гарнизонах поддерживали выборные комитеты и общие собрания. Именно через них солдаты пытались защищать свои интересы и выражать отношение к войне и власти.
</a:t>
            </a:r>
            <a:endParaRPr lang="en-US" sz="836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Солдаты и фронтовая усталость
</a:t>
            </a:r>
            <a:endParaRPr lang="en-US" sz="2600" dirty="0"/>
          </a:p>
        </p:txBody>
      </p:sp>
      <p:sp>
        <p:nvSpPr>
          <p:cNvPr id="13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надежды крестьян — земля и отмена старых повинностей.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темы презентации; обобщение по материалам о крестьянском вопросе в Беларуси в 1917 году.
</a:t>
            </a:r>
            <a:endParaRPr lang="en-US" sz="764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два вопроса сильнее всего влияли на настроение деревни весной 1917 года.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4452" y="1808050"/>
            <a:ext cx="266599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темы презентации; обобщение ключевых причин политического кризиса в Беларуси весной–летом 1917 года.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проблемы сильнее всего раскачивали общество и почему они быстро усиливали друг друга.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причины были связаны между собой: война усиливала нехватку, нехватка — протесты, а споры о власти мешали решать острые вопросы.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обострения политической ситуации весной–летом 1917 года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темы о политической ситуации в Беларуси весной–летом 1917 года.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Нарастание политического кризиса летом 1917 года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Белорусское национальное движение после Февраля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открытости
</a:t>
            </a:r>
            <a:pPr algn="l" indent="0" marL="0">
              <a:lnSpc>
                <a:spcPct val="115000"/>
              </a:lnSpc>
              <a:buNone/>
            </a:pPr>
            <a:r>
              <a:rPr lang="en-US" sz="6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свержения монархии белорусские кружки, организации и газеты получили возможность действовать свободнее. Это помогло им чаще говорить о своих целях и быстрее находить сторонников в городах и местечках.
</a:t>
            </a:r>
            <a:endParaRPr lang="en-US" sz="1031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Автономия и самоуправление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1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активистов требовала расширения прав края, местного самоуправления и участия белорусов в управлении. Споры велись не только о будущем страны, но и о том, кто будет принимать решения на местах.
</a:t>
            </a:r>
            <a:endParaRPr lang="en-US" sz="1049" dirty="0"/>
          </a:p>
        </p:txBody>
      </p:sp>
      <p:sp>
        <p:nvSpPr>
          <p:cNvPr id="11" name="Text 4"/>
          <p:cNvSpPr txBox="1"/>
          <p:nvPr/>
        </p:nvSpPr>
        <p:spPr>
          <a:xfrm>
            <a:off x="485000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крепнет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Единого ответа на вопрос о будущем Беларуси ещё не было, однако само национальное движение заметно усилилось. После Февраля оно стало более заметной частью общественной и политической жизни.
</a:t>
            </a:r>
            <a:endParaRPr lang="en-US" sz="1088" dirty="0"/>
          </a:p>
        </p:txBody>
      </p:sp>
      <p:sp>
        <p:nvSpPr>
          <p:cNvPr id="12" name="Text 5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общественных обсуждениях всё чаще поднимались вопросы обучения на белорусском языке, развития литературы и сохранения национальных традиций. Для многих это стало знаком уважения к собственной культуре и истории.
</a:t>
            </a:r>
            <a:endParaRPr lang="en-US" sz="99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газеты и листовки меняли настроение улиц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номер у вокзала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вокзалах и в мастерских газеты читали вслух, передавая их из рук в руки. Люди искали ответы на самые простые вопросы: будет ли мир, хватит ли хлеба и кто теперь управляет страной.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Листовка на стене казармы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гарнизонах листовки быстро собирали вокруг себя солдат. Короткие лозунги спорили между собой: одни призывали ждать, другие — требовали немедленных перемен и передачи власти Советам.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Типография без молчания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работали типографии, печатное слово стало почти таким же важным, как митинг. Через воззвания и объявления разные партии старались убедить людей, что именно их путь спасёт страну.
</a:t>
            </a:r>
            <a:endParaRPr lang="en-US" sz="99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содержанию темы презентации; распределение долей является наглядным обобщением ключевых общественных проблем 1917 года.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людей затрагивали фронт, нехватка продуктов и рост цен. Остальные вопросы тоже были важны, но для разных групп населения по-разному.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больше всего реагировало на то, что напрямую влияло на жизнь семьи, труда и службы; поэтому война и снабжение доминировали в повестке.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больше всего волновало жителей Беларуси в 1917 году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 как центр революционных событий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160437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митингов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Минске особенно часто проходили собрания рабочих, солдат и служащих. Здесь быстро обсуждали новости из Петрограда, а на улицах и у вокзалов постоянно звучали политические лозунги.
</a:t>
            </a:r>
            <a:endParaRPr lang="en-US" sz="1085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304315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Перекрёсток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4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Минске рядом действовали Советы, партийные комитеты, гарнизонные структуры и железнодорожные объединения. Из-за этого город стал местом постоянных споров о том, кто должен принимать решения.
</a:t>
            </a:r>
            <a:endParaRPr lang="en-US" sz="1031" dirty="0"/>
          </a:p>
        </p:txBody>
      </p:sp>
      <p:sp>
        <p:nvSpPr>
          <p:cNvPr id="10" name="Text 4"/>
          <p:cNvSpPr txBox="1"/>
          <p:nvPr/>
        </p:nvSpPr>
        <p:spPr>
          <a:xfrm>
            <a:off x="5272300" y="161062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губернию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Минские решения не оставались только городским делом: они отражались на соседних уездах и всей губернии. Поэтому любой конфликт в столице края быстро ощущался далеко за её пределами.
</a:t>
            </a:r>
            <a:endParaRPr lang="en-US" sz="109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45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власть ослабла
</a:t>
            </a:r>
            <a:pPr algn="l" indent="0" marL="0">
              <a:lnSpc>
                <a:spcPct val="115000"/>
              </a:lnSpc>
              <a:buNone/>
            </a:pPr>
            <a:r>
              <a:rPr lang="en-US" sz="60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Февральская революция разрушила монархическую систему, но не создала прочного нового порядка. Власть на местах стала неустойчивой, а разные силы начали бороться за влияние почти одновременно.
</a:t>
            </a:r>
            <a:endParaRPr lang="en-US" sz="1030" dirty="0"/>
          </a:p>
        </p:txBody>
      </p:sp>
      <p:sp>
        <p:nvSpPr>
          <p:cNvPr id="8" name="Text 1"/>
          <p:cNvSpPr txBox="1"/>
          <p:nvPr/>
        </p:nvSpPr>
        <p:spPr>
          <a:xfrm>
            <a:off x="51328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не исчезли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продолжалась, продукты дорожали, а хозяйство слабело. Для жителей это означало, что надежды на быстрое улучшение жизни не оправдались и повседневные трудности только росли.
</a:t>
            </a:r>
            <a:endParaRPr lang="en-US" sz="1017" dirty="0"/>
          </a:p>
        </p:txBody>
      </p:sp>
      <p:sp>
        <p:nvSpPr>
          <p:cNvPr id="9" name="Text 2"/>
          <p:cNvSpPr txBox="1"/>
          <p:nvPr/>
        </p:nvSpPr>
        <p:spPr>
          <a:xfrm>
            <a:off x="534675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стала массовой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Рабочие, солдаты и крестьяне активнее участвовали в митингах, забастовках и собраниях. Люди всё чаще сами пытались влиять на решения, а не просто ждать их сверху.
</a:t>
            </a:r>
            <a:endParaRPr lang="en-US" sz="1134" dirty="0"/>
          </a:p>
        </p:txBody>
      </p:sp>
      <p:sp>
        <p:nvSpPr>
          <p:cNvPr id="10" name="Text 3"/>
          <p:cNvSpPr txBox="1"/>
          <p:nvPr/>
        </p:nvSpPr>
        <p:spPr>
          <a:xfrm>
            <a:off x="5132850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движения окрепли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Советы, партии и белорусское национальное движение стали заметнее и сильнее. Беларусь вошла в период, когда старые правила уже не работали, а новые ещё только складывались.
</a:t>
            </a:r>
            <a:endParaRPr lang="en-US" sz="116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весны–лета 1917 года в Беларуси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5015" y="1394038"/>
            <a:ext cx="4713969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получили больше свободы слова и собраний, но главные жизненные проблемы остались. Именно это усилило недоверие к новым властям.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темы презентации; обобщение ожиданий и результатов Февральской революции для Беларуси.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надежды людей с тем, что произошло на самом деле. Это помогает увидеть, почему разочарование быстро росло.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Ожидания и реальность после Февральской революции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 год: начало нового этапа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Февральская революция дала людям надежду на перемены, но весной и летом стало ясно: старые проблемы никуда не исчезли. Беларусь вошла в полосу новых испытаний и политической борьбы.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2026-06-02T08:54:44Z</dcterms:created>
  <dcterms:modified xsi:type="dcterms:W3CDTF">2026-06-02T08:54:44Z</dcterms:modified>
</cp:coreProperties>
</file>