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 and TV: тема урока английского языка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телевидения, привычки просмотра и простые оценки.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Children and TV важна в 6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хорошо понимают эту тему, потому что телевизор, мультфильмы и короткие видео входят в их повседневную жизнь. Она помогает говорить о предпочтениях, времени у экрана и семейных правилах на простом английском языке.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телевидения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запомнить слова, которые называют сам телевизор и детали просмотра: television, TV set, channel, programme, remote control. Они нужны, чтобы описывать обычную домашнюю ситуацию.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передач пригодятся слова cartoon, documentary, news, quiz show, series и commercial. С их помощью ученик может быстро сказать, что именно он смотрит или что показывают по телевизору.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мнение, удобно использовать прилагательные funny, boring, exciting, useful, educational, noisy, relaxing и favourite. Эти слова помогают не только описать программу, но и объяснить своё отношение к ней.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смотрят TV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every day, in the evening, after school, at weekends, for one hour и before bedtime показывают время и регулярность. Они делают высказывание точным и понятным даже в коротком ответе.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 просмотре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watch, change channels, switch on, switch off и choose помогают говорить о том, что человек делает с телевизором. Без них трудно составить простое и естественное предложение по теме.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ситуация просмотра телевизора дома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обычная комната, где ребёнок сидит на диване, рядом лежит пульт, а на столе могут быть тетради. Такая сцена помогает связать слова с реальной домашней обстановкой.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ситуации легко сказать: I watch TV after school. Такая фраза показывает регулярное действие и помогает описать распорядок дня без сложных грамматических конструкций.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использовать пример: My family watches the news in the evening. Он показывает, что телевидение часто становится частью общего вечернего времени и семейного общения.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доме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вариант: We do not watch TV during dinner. Такое предложение учит говорить о семейных правилах и одновременно тренирует отрицательную форму в Present Simple.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TV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удобно разделить на четыре смысловые группы. Это помогает быстрее запоминать лексику и строить короткие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слов на группы делает тему понятнее: предметы, передачи, оценки и действия легко соединяются в короткое высказывание.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Children and TV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привычках просмотра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привычки подходит Present Simple: I watch TV every day. Такая конструкция показывает обычное, повторяющееся действие и хорошо запоминается на уроке.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частота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always, usually, sometimes и never помогают уточнить, как часто кто-то смотрит телевизор. Например: She usually watches cartoons. Это делает ответ более точным и естественным.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говорить о семейных правилах, удобно использовать отрицание: We do not watch TV late at night. Такой пример показывает ограничение времени и тренирует структуру Present Simple.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предпочтениях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Do you like documentaries? помогает узнать мнение собеседника. Он полезен для диалога, потому что соединяет тему телевидения с выражением личных предпочтений.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программы обычно нравятся школьникам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передачи чаще выбирают ученики 11–13 лет, если смотреть на интерес и развлекательность формата.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cartoons и series, а documentary и news выбирают реже; детям чаще интересны лёгкие и динамичные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предпочтений учащихся 11–13 лет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стороны телевидения для детей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передачи знакомят с лексикой по теме природы, спорта, истории и культуры. Ребёнок слышит слова в контексте и легче запоминает их, чем в обычном списке.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дают возможность слышать английский язык в коротких и понятных репликах. Это полезно для развития слухового восприятия и узнавания знакомых выражений.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помогает обсуждать favourite character, best episode и interesting fact. Такие разговоры делают изучение языка живым и связным с повседневной жизнью.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Кругозор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документальные фильмы расширяют представление о мире, странах, людях и событиях. Они учат замечать, что телевидение может быть не только развлечением, но и источником знаний.
</a:t>
            </a:r>
            <a:endParaRPr lang="en-US" sz="12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программу для 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строится от цели просмотра к семейным ограничениям и возрастной уместности.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просмотра телевизора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телевизор включают только после выполнения домашнего задания. Короткая фраза first homework, then TV помогает быстро запомнить правило и выразить его по-английски.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частое ограничение связано с вечером: no TV before bed. Оно показывает, что экранное время не должно мешать отдыху и подготовке ко сну.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общим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no TV at dinner подчёркивает, что во время ужина лучше разговаривать друг с другом. Такое предложение подходит для описания спокойной семейной атмосферы.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one episode only помогает ограничить длительность просмотра и не терять время. Она особенно полезна, когда нужно обсудить баланс между отдыхом, учёбой и другими делами.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325" y="1397389"/>
            <a:ext cx="2686050" cy="1586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в телепередачах и её влияние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появляется 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Commercials обычно идут между передачами и в рекламных паузах. Они прерывают просмотр, поэтому ученикам важно отличать саму программу от сообщений о товарах и услугах.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повторяющаяся музыка и короткие slogans делают рекламу заметной. Часто именно повтор помогает зрителю быстро узнать brand и вспомнить название товара.
</a:t>
            </a:r>
            <a:endParaRPr lang="en-US" sz="969" dirty="0"/>
          </a:p>
        </p:txBody>
      </p:sp>
      <p:sp>
        <p:nvSpPr>
          <p:cNvPr id="14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рекламы полезны слова buy, want, brand, repeat и slogan. С ними школьник может сказать, что реклама влияет на желание купить вещь или попробовать новый продукт.
</a:t>
            </a:r>
            <a:endParaRPr lang="en-US" sz="969" dirty="0"/>
          </a:p>
        </p:txBody>
      </p:sp>
      <p:sp>
        <p:nvSpPr>
          <p:cNvPr id="15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показано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часто подчёркивает только сильные стороны товара и скрывает слабые. Поэтому важно смотреть внимательно и не считать каждое обещание real and useful.
</a:t>
            </a:r>
            <a:endParaRPr lang="en-US" sz="975" dirty="0"/>
          </a:p>
        </p:txBody>
      </p:sp>
      <p:sp>
        <p:nvSpPr>
          <p:cNvPr id="16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это учит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обсуждать, как реклама меняет выбор зрителя. Это развивает умение сравнивать факты и мнение, а также формулировать простую оценку на английском языке.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935" y="1426907"/>
            <a:ext cx="5550955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разговора о ТВ на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готовую фразу для ответа, диалога или мини-описания программы.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структуры снимают языковую нагрузку и помогают говорить быстро, точно и без длинных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Children and TV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экранного времени удобно для школьника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предпочтения, но и то, что развлекательные программы обычно занимают больше внимания, чем информационные. Это полезно для обсуждения баланса.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длительности одного вида активности: экранное время должно оставаться рядом с учёбой, чтением, спортом и отдыхом.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обсуждать телепередачу на простом 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о чём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короткой фразы It is about… Так ученик сразу обозначает тему передачи и показывает, что понимает основное содержание без длинного пересказа.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героя или 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предложение The main character is… или There are… Это помогает назвать персонажа, место действия или важные события простыми словами.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 it is interesting because… позволяет объяснить своё отношение. Можно добавить one reason, чтобы ответ был коротким, но содержательным и понятным.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оценкой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слова My favourite part is… или I do not like it because… Такие модели удобны для мини-диалога и ответа из трёх-четырёх предложений.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устному высказыванию о любимой программе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построить короткий и логичный монолог по теме TV.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мальчик включает яркий мультфильм и быстро улыбается. Весёлые герои, смешные движения и понятный сюжет делают его happy и relaxed. Через несколько минут он уже повторяет слова героев и смеётся вместе с ними.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Викторина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смотрит quiz show, и девочка становится excited, когда отвечает правильно вместе с участниками. Она чувствует себя уверенно, потому что вопросы короткие, а атмосфера спокойная и дружелюбная.
</a:t>
            </a:r>
            <a:endParaRPr lang="en-US" sz="88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старший брат случайно видит выпуск новостей и становится a little nervous. Он понимает, что серьёзные темы требуют внимания, поэтому выбирает более calm programme, если хочет отдохнуть.
</a:t>
            </a:r>
            <a:endParaRPr lang="en-US" sz="91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эмоции детей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в теме Children and TV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-s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часто забывают окончание -s в третьем лице: She watch TV. Правильно говорить She watches TV, когда речь идёт о регулярном действии.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 и look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watch используют с телевизором: watch TV. Глагол look подходит для внимания к предмету: look at the screen. Эти слова нельзя менять местами.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programme чаще пишут в британском английском, а program — в американском. На уроке важно выбрать один вариант и использовать его последовательно.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регулярности нужны слова every day, usually, sometimes и never. Без них ответ звучит беднее, а привычки и семейные правила передаются менее точно.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видов программ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программы дают разные языковые и учебные результаты.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развивают разные навыки: одни помогают понимать простую речь, другие — работать с фактами и новой информацией.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жанров телевизионных программ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50934"/>
            <a:ext cx="386371" cy="3090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выучить тему быстрее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объединены по темам, их легче запоминать и сравнивать. Ученик быстрее понимает, какие слова относятся к программам, действиям и оценкам.
</a:t>
            </a:r>
            <a:endParaRPr lang="en-US" sz="1496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помогают сразу использовать новую лексику в речи. Вопросы о любимой программе, времени просмотра и правилах семьи делают тему живой и практичной.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картинками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связывают слово с ситуацией, поэтому запоминание идёт быстрее. Карточки особенно полезны для слов watch, remote control, cartoon и documentary.
</a:t>
            </a:r>
            <a:endParaRPr lang="en-US" sz="1462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 разные дни помогает перенести слова из памяти в активную речь. Тогда ученик увереннее читает, пишет и отвечает устно по теме TV.
</a:t>
            </a:r>
            <a:endParaRPr lang="en-US" sz="14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Children and TV для урока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Children and TV учит говорить о привычках, программах и правилах просмотра простыми английскими фразами. Она объединяет словарь, Present Simple и умение высказывать мнение о том, что полезно и интересно.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2026-05-30T18:45:11Z</dcterms:created>
  <dcterms:modified xsi:type="dcterms:W3CDTF">2026-05-30T18:45:11Z</dcterms:modified>
</cp:coreProperties>
</file>