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склонение имён существительных в единственном числе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меняются слова на -а и -я по падежам.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первое склонение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этого склонения постоянно встречаются в речи, учебных заданиях и письменных работах. Чтобы не ошибаться в окончаниях, нужно уметь определять род, падеж и тип основы.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склонение существительных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— это изменение имени существительного по падежам и числам. Оно помогает слову связываться с другими словами в предложении и точно передавать смысл.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у существительных шесть падежей: именительный, родительный, дательный, винительный, творительный и предложный. У каждого падежа свои вопросы и окончания.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по падежам основа слова обычно сохраняется, а меняется только окончание. Именно по окончаниям удобно узнавать форму слова и его склонение.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окончания первого склонения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 падежам меняются слова с твёрдой и мягкой основой.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в первом склонении зависят от основы слова: после твёрдой и мягкой основы пишутся разные буквы, особенно в родительном и творительном падежах.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склонение имён существительных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 школьный дневник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мама встречается в разговоре каждый день и легко узнаётся по окончанию -а. В школьной жизни рядом с ним часто оказываются дневник, портфель и тетрадь, когда нужно описать урок, порядок или домашнее задание.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Тётя, неделя, школа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тётя, неделя и школа показывают, что первое склонение охватывает очень разные по смыслу предметы и лица. Их можно представить через календарь, цветок и здание школы, чтобы запомнить окончания и употребление в речи.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глобус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земля помогает говорить о природе, поле, саде и родной стране. На уроке его удобно связать с глобусом, картой и наблюдениями за окружающим миром, потому что такие слова часто встречаются в учебных текстах.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первого склонения в жизни и в учебе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первое склонение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узнать склонение по форме слова и его значению.
</a:t>
            </a:r>
            <a:endParaRPr lang="en-US" sz="18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и винительный падежи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называет предмет и отвечает на вопросы кто? что?. В этой форме слово стоит в словаре и обычно не зависит от других слов в предложении.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показывает объект действия и отвечает на вопросы кого? что?. Его удобно увидеть в словах: вижу маму, читаю книгу, беру землю.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неодушевлённых существительных формы именительного и винительного падежей часто совпадают. У одушевлённых слов форма меняется иначе, поэтому важно смотреть на смысл.
</a:t>
            </a:r>
            <a:endParaRPr lang="en-US" sz="11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формы слова «весна» по падежам; составлено для презентации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слово «весна» по падежам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каждое падежное окончание связано с определённой формой слова, а основа весн- остаётся неизменной.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Изменяется только окончание, поэтому по форме легко определить падеж. Такое сравнение помогает запомнить последовательность падежных форм.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563" y="1830853"/>
            <a:ext cx="266625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 -а, -я и их род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— женского рода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 -а и -я чаще всего обозначают предметы или явления женского рода: страна, весна, земля, неделя. По окончанию их легко заметить, но род всё равно нужно определять по смыслу и форме.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мужским значением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на -а, -я называют мужчину или мальчика: папа, дядя, Саша, Никита. В таких словах род определяется по значению, а не только по окончанию.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словарной форме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слово ставят в начальную форму и смотрят на род и окончание. Такой способ помогает отличить первое склонение от слов с похожим звучанием и написать окончание правильно.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твёрдой основы чаще пишется -ы, а после мягкой основы и после шипящих — -и. Это правило особенно важно для безударных окончаний.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варианта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в родительном падеже первого склонения в зависимости от твёрдости или мягкости основы.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правописания окончаний существительных 1-го склонения в родительном падеже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трудных форм первого склонения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«Первое склонение имён существительных в единственном числе»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одинаковые падежные вопросы приводят к разным окончаниям у слов с твёрдой и мягкой основой.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одного склонения изменяются по общему правилу, но выбор окончания зависит от основы и падежа. Именно поэтому важно сравнивать формы.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основа и написание окончаний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мягкая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земля, тётя, неделя и семья основа звучит мягко. Поэтому в падежных формах часто появляются окончания -и, -е и -ей, а не только -а и -ы.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помогают заметить буквы ь, е, ё, я. Если сравнивать пары слов с твёрдой и мягкой основой, легче выбрать нужное окончание и правильно записать форму.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и предлог с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путать творительный падеж с предложным. В похожих предложениях форма слова может быть похожей, но вопрос, предлог и смысл будут разными.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творительном падеже слова первого склонения чаще всего имеют окончания -ой или -ей: мамой, землёй, тётей, книгой. Эти формы легко узнать по вопросу кем? чем?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нередко употребляется с предлогом с: с мамой, с подругой, с землёй. Предлог подсказывает связь слов в словосочетании и помогает определить падеж.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сначала поставить вопрос, затем проверить предлог и только после этого выбрать окончание. Такой порядок особенно полезен в безударных формах.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склонения существительных; составлено для наглядного сравнения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падежных форм одного слова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 одного существительного меняется только форма слова, а не его значение. Это удобно для запоминания падежей.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шесть форм равны по значимости и образуют систему. Начальная форма служит точкой отсчёта для определения остальных падежей.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и предлоги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Окончание -е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первого склонения в предложном падеже обычно пишется окончание -е: о тёте, о земле, о маме. Это нужно помнить при письме.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Вопросы падежа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отвечает на вопросы о ком? о чём? Он нужен, когда нужно сообщить, рассказать или указать место.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Типичные предлоги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этот падеж употребляется с предлогами о, в, на: о маме, в школе, на земле. Предлог помогает распознать форму.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падеж существительного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падеж по вопросу, предлогу и окончанию.
</a:t>
            </a:r>
            <a:endParaRPr lang="en-US" sz="1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неверное окончание в родительном падеже. Учащиеся пишут книгы вместо книги, если не проверяют безударную гласную по правилу.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первого склонения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смешение творительного и предложного падежей. Особенно легко перепутать их в словосочетаниях с предлогами, если не обратить внимание на смысл и форму слова.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возникают и при выборе между -и и -е в словах с мягкой основой: земли, тёти, неделе. Здесь важно учитывать не только вопрос, но и звучание основы.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слов первого склонения; схема составлена для сопоставления форм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окончаний у трёх слов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для запоминания: один и тот же падеж даёт разные окончания у слов с твёрдой и мягкой основой.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вопросы совпадают, но написание окончаний зависит от основы слова. Это помогает быстрее проверять формы и избегать ошибок.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94478"/>
            <a:ext cx="335400" cy="26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2250" y="1249063"/>
            <a:ext cx="28297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72463" y="2966938"/>
            <a:ext cx="24255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записи под диктовку важно быстро определять падеж и правильно писать безударные окончания, чтобы не допускать орфографических ошибок.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Диктанты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ответа ученик должен точно называть падеж, объяснять выбор окончания и употреблять слова в правильной форме в словосочетании.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ответы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заданиях нужно изменять слова по падежам, подбирать нужные формы и сравнивать окончания у слов с твёрдой и мягкой основой.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сочинениях и изложениях знание первого склонения помогает грамотно строить фразы, согласовывать слова и проверять окончания в тексте.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работы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знание первого склонения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склонение: 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склонение узнают по начальной форме на -а, -я и по изменению слов в шести падежах. Если знать окончания и уметь проверять форму, писать станет намного увереннее.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2026-05-22T23:02:58Z</dcterms:created>
  <dcterms:modified xsi:type="dcterms:W3CDTF">2026-05-22T23:02:58Z</dcterms:modified>
</cp:coreProperties>
</file>