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технология и инженерия: современные границы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 платформа для лечения, производства и инженерного переосмысления живых систем.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опытов культивирования клеток до биореакторов и клеточных терапий прошёл всего век, но влияние уже огромно. Сегодня эта область помогает искать лекарства, выращивать ткани и отвечать на дефицит донорских органов, поэтому её значение только растёт.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культур к клеточным терапиям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технология изучает и использует клетки вне организма, сохраняя их жизнеспособность, функции и способность отвечать на заданные условия среды. Это основа для исследований, терапии и биопроизводства.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объекты клеточных технологий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 — специализированные клетки взрослого организма. Их применяют для моделирования заболеваний, тестирования веществ, создания тканевых конструкций и получения продуктов, близких по свойствам к естественным тканям.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ценны тем, что могут делиться и превращаться в разные типы клеток. Именно поэтому их рассматривают как ресурс для регенерации тканей и лечения наследственных нарушений.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Гибридомы получают слиянием клеток с разными свойствами, чтобы объединить полезные признаки в одной линии. Такой подход особенно важен для производства моноклональных антител и точной диагностики.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начинается с пробирки
</a:t>
            </a:r>
            <a:pPr algn="ctr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осторожного выделения клеток из образца ткани. Затем материал помещают в стерильную питательную среду и проверяют, сохраняют ли клетки способность делиться и вести себя предсказуемо. На этом этапе даже небольшое загрязнение способно испортить весь эксперимент. Поэтому чистота и точность здесь важнее скорости работы.
</a:t>
            </a:r>
            <a:endParaRPr lang="en-US" sz="86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Пересев и контроль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культура разрастается, её разделяют и переносят в новые ёмкости. Так клетки получают место и ресурсы для дальнейшего роста. Параллельно исследователи наблюдают форму, скорость деления и поведение линии, чтобы вовремя заметить отклонения и сохранить нужные свойства. Именно регулярный контроль делает линию пригодной для длительной работы.
</a:t>
            </a:r>
            <a:endParaRPr lang="en-US" sz="83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Криобанк как запас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долгого хранения клетки замораживают в специальных условиях криоконсервации. Это позволяет сохранить редкие линии и вернуться к ним спустя месяцы или годы. Перед отправкой в архив оценивают жизнеспособность и стабильность клеток, а сами криобанки становятся стратегическим запасом лаборатории для будущих исследований и производственных задач.
</a:t>
            </a:r>
            <a:endParaRPr lang="en-US" sz="82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 этапы клеточных технологий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07492"/>
            <a:ext cx="4328400" cy="1546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решают разные задачи: от моделирования болезней до производства лекарственных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специализация клетки, тем точнее её технологическое применение и выше ценность для медицины и биопроизводства.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биотехнологов, 2023.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и их задачи в биотехнологии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клеточные линии: примеры и особенности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HeLa — классическая лабораторная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HeLa стала классическим инструментом для тестирования лекарств и изучения клеточного деления. Её ценят за устойчивость к культивированию и предсказуемое поведение в лабораторных условиях на протяжении многих серий.
</a:t>
            </a:r>
            <a:endParaRPr lang="en-US" sz="1233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Vero — основа вирусологических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Vero происходят из почки африканской зелёной мартышки и широко используются в исследованиях вакцин. Их выбирают, когда нужна надёжная среда для выращивания вирусных и вакцинных компонентов.
</a:t>
            </a:r>
            <a:endParaRPr lang="en-US" sz="1247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 — промышленный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китайского хомячка стали одной из главных платформ для синтеза белков. Их удобно масштабировать, а свойства культуры хорошо подходят для контролируемого биопроизводства и повторяемых экспериментов.
</a:t>
            </a:r>
            <a:endParaRPr lang="en-US" sz="1273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линия становится востребованной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отбора смотрят на стабильность генома, скорость роста и повторяемость биохимических реакций. Не менее важно, чтобы линию можно было долго хранить в замороженном виде без потери качества.
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 и ко-культуры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монокультуре исследуют один тип клеток, а в ко-культуре — их взаимодействие. Для прикрепления и правильного развития используют матрицы, которые имитируют естественную среду ткани.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культивирования клеток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Биореакторы и автоматический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Биореакторы позволяют увеличивать объём культуры без потери контроля. Температура, pH, кислород и питание отслеживаются автоматически, поэтому условия остаются стабильными и воспроизводимыми.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поддержали более точные протоколы культивирования, стандартизация производства и расширение показаний для пациентов, которым ранее было сложно подобрать донорский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ускорение внедрения после 2015 года: клеточные продукты переходят от эксперимента к более широкому клиническому использованию.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ряд по описанию тренда в исходном плане; точные количественные данные не приведены.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применения в медицине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мясо и новые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бычьего происхождения позволяют получать мясной продукт без традиционного животноводства. Для технологии важны не только вкус и структура, но и сокращение давления на землю, воду и кормовые ресурсы.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применения: биохимия и пищевая индустрия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добавки и масштаб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бактериальные культуры выпускают ферменты, витамины и пищевые добавки, без которых трудно представить современную переработку. В 2020 году рынок искусственного мяса оценивали в 1,4 млрд долларов, и спрос продолжал расти.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пластырь для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можно направить в мышечную линию и использовать как заготовку для восстановления ткани после инфаркта. Такой подход не заменяет кардиологию, но помогает сформировать живую поддерживающую структуру, которая лучше согласуется с организмом пациента. Это делает терапию более адресной. В этом и состоит сила инженерии: она меняет сам принцип лечения.
</a:t>
            </a:r>
            <a:endParaRPr lang="en-US" sz="90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для сложных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Контролируемая дифференцировка позволяет получать нейроны, которые используют в исследованиях болезни Паркинсона и других нарушений нервной системы. Для школьников здесь особенно важна идея: одна исходная клетка может стать моделью для изучения работы мозга и проверки лекарств. Так лабораторный объект превращается в инструмент понимания сложного заболевания человека.
</a:t>
            </a:r>
            <a:endParaRPr lang="en-US" sz="905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ожоги и восстановление зрения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стволовых клеток выращивают материалы для лечения ожогов и восстановления поверхности глаза. В ряде случаев это даёт шанс вернуть функцию ткани там, где обычное заживление идёт слишком медленно или неполно. Именно поэтому клеточная инженерия уже меняет подход к трансплантологии. Она делает возможным более точное и щадящее восстановление.
</a:t>
            </a:r>
            <a:endParaRPr lang="en-US" sz="89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стволовых клеток и их клиническое применение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успешные пересадки выращенных вне организма тканей доказали, что клеточные конструкции могут заменять повреждённые участки и частично брать на себя их функцию. Особенно важным стало использование собственных клеток пациента.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ткани in vitro: реальные клинические кейсы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снижает риск иммунного отторжения и расширяет возможности реконструкции кожи, трахеи и роговицы. Для трансплантологии это переход от замены органов к их целенаправленному восстановлению.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трансплантат против тяжёлых ожогов
</a:t>
            </a:r>
            <a:pPr algn="ctr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 выращенный кожный трансплантат помогает закрывать обширные ожоги там, где обычной кожи недостаточно. Такой материал формируется из клеток пациента, поэтому лучше приживается и ускоряет заживление. В клинике это особенно важно для детей и тяжёлых пациентов. Он уменьшает число повторных операций и снижает нагрузку на донорские ресурсы.
</a:t>
            </a:r>
            <a:endParaRPr lang="en-US" sz="77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сетчатка: возврат зрения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роговицы и сетчатка дают шанс пациентам с тяжёлыми поражениями зрения, когда обычное лечение уже не помогает. В 2017 году исследователи Университета Осаки имплантировали искусственную сетчатку, что позволило частично восстановить зрение у пациентов с дегенерацией сетчатки. Такие разработки показывают, как клеточные технологии возвращают не только функцию органа, но и самостоятельность человека.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и сложные импланты
</a:t>
            </a:r>
            <a:pPr algn="ctr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мышечной ткани и отдельных фрагментов органов особенно важно там, где нужна точная форма и работа живой ткани. Лабораторные конструкции используют как временные или постоянные импланты, а также как модель для проверки новых методов лечения. Это сокращает путь от эксперимента к операции и повышает предсказуемость результата.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применения клеточных технологий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клеточных технологий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Терапия, подобранная под конкретного пациента, повышает точность лечения и уменьшает зависимость от донорского материала. Это особенно заметно в трансплантологии и при восстановлении повреждённых тканей после травм.
</a:t>
            </a:r>
            <a:endParaRPr lang="en-US" sz="1351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позволяют создавать модели болезней, на которых изучают механизмы поражения и проверяют новые подходы к восстановлению тканей. Такой инструмент ускоряет поиск решений без риска для человека.
</a:t>
            </a:r>
            <a:endParaRPr lang="en-US" sz="139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остаётся главным барьером: требуются стерильные условия, специальное оборудование и длительный контроль качества. Поэтому многие технологии пока доступны только ограниченному числу клиник и исследовательских программ.
</a:t>
            </a:r>
            <a:endParaRPr lang="en-US" sz="1277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осложнения, неконтролируемое деление изменённых клеток и нехватка долгосрочных наблюдений требуют осторожности. Перед широким внедрением нужны строгие протоколы проверки безопасности на каждом этапе клинических испытаний.
</a:t>
            </a:r>
            <a:endParaRPr lang="en-US" sz="12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 позволяет точечно менять ДНК в клетках и создавать линии с нужными свойствами. Такие клетки можно использовать для проверки функций генов и получения устойчивых к болезни моделей.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 клеточная инженерия: взаимосвязь и синергия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Терапевтические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клетку ввести терапевтический ген, можно компенсировать наследственный дефект или усилить противоопухолевый ответ. Поэтому совместная работа двух направлений ускоряет переход от лабораторной идеи к клиническому решению.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помогают быстро отбирать перспективные молекулы на раннем этапе разработки. Это сокращает число неэффективных кандидатов и экономит время на поиске действующих препаратов для пациентов.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фармакологические применения клеточных технологий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производственных линиях клетки работают как мини-фабрики вакцин, гормонов, ферментов и моноклональных антител. Благодаря контролируемым условиям удаётся получать стабильный и воспроизводимый продукт в больших объёмах.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клеток позволяют оценивать токсичность, дозозависимость и вероятные побочные эффекты ещё до клинических испытаний. Такой подход повышает безопасность и делает исследования более предсказуемыми для врачей.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биоинсулина на основе генно-модифицированных бактерий и клеток животных показывает практическую силу этой технологии. Такой способ обеспечивает более точный контроль состава и качества препарата для 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карта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40% публикаций по клеточным технологиям приходятся на США, около 20% — на Японию и Восточную Азию, а примерно 15% — на Европу. Это показывает концентрацию экспертизы в крупных научно-медицинских центрах.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экономика мирового рынка клеточных технологий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и центры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рынок клеточной терапии достиг $16,7 млрд и продолжал расти примерно на 20% в год. Среди заметных игроков — Novartis, Gilead Sciences и Lonza Group; важные центры — Бостон, Токио и Цюрих.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эмбриональных клеток вызывает спор о границах допустимого: где заканчивается лечение и начинается вмешательство в ранние формы жизни. Поэтому многие страны устанавливают особые ограничения и лицензирование.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юридические аспекты клеточной инженерии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межвидовых химерных организмов помогает исследовать развитие тканей, но поднимает вопросы о статусе таких моделей и допустимых пределах эксперимента. Эти решения требуют прозрачных правил и общественного обсуждения.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Патентование живых систем важно для бизнеса, но вызывает опасения, когда базовые биологические элементы становятся объектом коммерческого контроля. Баланс между инновациями и доступностью здесь особенно хрупок.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клеточным технологиям усиливает различия между странами и пациентами: одни получают лечение раньше, другие ждут годами. Отсюда необходимость единых стандартов безопасности и более справедливого распределения.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одобренных к клиническому применению клеточных продуктов.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отрасль быстрее проходит путь от лаборатории к пациенту. Особенно заметны аллогенные CAR-T, клеточное редактирование при диабете и новые биореакторы с большей производительностью.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отраслевые обзоры 2020–2023 годов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исследований и индустрии важны универсальные клеточные линии, пригодные для повторяемого выращивания тканей и массового выпуска препаратов. Они помогут ускорить эксперименты и снизить зависимость от редких донорских материалов.
</a:t>
            </a:r>
            <a:endParaRPr lang="en-US" sz="1251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ближайшие десять лет клеточные технологии должны войти в обычную клиническую практику, прежде всего в онкологии, лечении аутоиммунных нарушений и неврологических заболеваний. Это изменит стандарт помощи пациентам.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персонализация: подбор клеточного продукта под генетические особенности человека и конкретный диагноз. Параллельно будет расти спрос на более дешёвые и стандартизированные производственные процессы.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клеточной технологии и инженерии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инженерия: от научной идеи к медицине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 уже меняет медицину и биоиндустрию, переводя лечение от замены к восстановлению. Её дальнейший успех зависит от безопасности, этики, доступности и качества научных решений.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2026-05-10T02:57:31Z</dcterms:created>
  <dcterms:modified xsi:type="dcterms:W3CDTF">2026-05-10T02:57:31Z</dcterms:modified>
</cp:coreProperties>
</file>