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Наблюдаем, ориентируемся, точно фиксируем маршрут.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Маршрутная съёмка местности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местность по пути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Маршрутная съёмка показывает местность в движении: от точки к точке, через ориентиры и расстояния. В качестве примеров рассматриваются культурные объекты разных традиций — только как часть городской среды.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маршрутная съёмка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маршруту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Маршрутная съёмка начинается с последовательного движения по выбранному пути. Наблюдатель отмечает, где находится, в какую сторону идёт и какие объекты видит рядом.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наблюдений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точке фиксируют заметные предметы и расстояния до следующих ориентиров. Это помогает не потерять последовательность наблюдений и восстановить путь без путаницы.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участки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повороты, развилки и места остановок. Именно там маршрут легче всего описать точно, если сразу сделать пометки и короткие зарисовки.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работы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схема, план или краткий отчёт с подписью объектов и легендой. Такой результат удобно читать и сравнивать с другими маршрутами.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 — это линия движения от начала наблюдения до его завершения. Он показывает, как человек перемещался и где менял направление.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наблюдения — места, где делают записи, измерения и зарисовки. Они выбираются так, чтобы было видно окружающее пространство и важные детали.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наблюдения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помогают не сбиться с пути: это улицы, входы, перекрёстки, деревья, башни, ограды и вывески, заметные издалека.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точек позволяет связать объекты между собой. Благодаря этому легче понять форму пути, его длину и расположение ключевых мест.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объектов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План, масштаб и знаки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передаёт главное: форму маршрута, расположение остановок и самые заметные ориентиры. На ней не нужны лишние подробности, если они не помогают понять путь.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схема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делают объекты понятными всем читателям. Если знаки одинаковы и объяснены в легенде, схему можно быстро проверить и использовать на уроке.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условных знаков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соотнести план и реальную местность. Он показывает, во сколько раз изображение уменьшено, и позволяет сравнивать расстояния без догадок.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масштаб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учебной схемы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учебной схеме должен быть понятен сам маршрут: где он начинается, куда поворачивает и где завершается. Это делает рисунок удобным для проверки.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Нити маршрута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 условные обозначения: входы, дорогу, зелёную зону, здание и место для записи. Без неё схема читается хуже и вызывает вопросы.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знаков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точек наблюдения помогают показать путь по шагам. В каждой точке можно отметить не только место, но и короткую запись о том, что видно вокруг.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остановок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севера нужна, чтобы сориентировать схему на местности. Даже простой план становится точнее, если ясно, где верх, низ, право и лево.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1225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1912585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265840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3426325"/>
            <a:ext cx="221100" cy="22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200" y="4216360"/>
            <a:ext cx="221100" cy="1768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выходу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и 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выхода формулируют цель наблюдения и выбирают участок, который можно пройти за отведённое время. Это помогает не отвлекаться и собирать только нужные данные.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группе заранее распределяют роли: кто записывает, кто отмечает точки, кто следит за временем и порядком движения. Так работа проходит спокойнее и точнее.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наблюдателя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блокнот, карандаш, линейка и карта или компас. Эти предметы помогают быстро сделать запись, измерить отрезок и не потерять направление.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 заряд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проверить телефон для фотографии и уровень заряда батареи. Снимки помогают уточнить детали, но не заменяют аккуратные записи в полевом дневнике.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и готовность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обувь и одежда по погоде делают маршрут безопаснее. Если путь проходит рядом с культурными объектами, важно заранее знать правила поведения.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этика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7100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только разрешённые и заранее известные места, где можно спокойно двигаться без риска выйти на проезжую часть или закрытую территорию.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67075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путь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36900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должна быть скромной и опрятной, особенно если маршрут проходит рядом с действующим объектом. Внешний вид тоже отражает уважение.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36875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Корректный внешний вид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6967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религиозных зданий соблюдают тишину, не мешают посетителям и не делают лишних действий. Это правило относится к любому культурному объекту.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46942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месту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757033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движения нельзя бегать, толкаться или шуметь. Спокойный темп помогает внимательно смотреть по сторонам и вовремя замечать ориентиры.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57008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в пути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1095900" y="4337826"/>
            <a:ext cx="67689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 вход возможны только там, где это разрешено. Перед съёмкой важно обратить внимание на таблички, указатели и просьбы сотрудников.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1095800" y="4083475"/>
            <a:ext cx="67689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съёмки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выбирать точки наблюдения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выбирают там, где маршрут заметно меняется: у входов, поворотов и развилок. Такие места удобны для фиксации направления и следующего участка пути.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Поворотные места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59091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замечать окружение: деревья, ограды, вывески, ступени, дорожки и другие детали. Они становятся дополнительными ориентирами и уточняют описание места.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59075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ориентиры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изгибах дорожек и около переходов удобно делать остановку и короткую запись. Здесь проще заметить, куда вести маршрут дальше.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остановки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подходят площади и перекрёстки, потому что от них видно сразу несколько ориентиров. Это помогает связать отдельные части маршрута в единое целое.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участки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18569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точке отмечают направление движения, расстояние до следующего объекта и состояние поверхности. Даже небольшая деталь может помочь при проверке схемы.
</a:t>
            </a:r>
            <a:endParaRPr lang="en-US" sz="1100" dirty="0"/>
          </a:p>
        </p:txBody>
      </p:sp>
      <p:sp>
        <p:nvSpPr>
          <p:cNvPr id="19" name="Text 11"/>
          <p:cNvSpPr txBox="1"/>
          <p:nvPr/>
        </p:nvSpPr>
        <p:spPr>
          <a:xfrm>
            <a:off x="18569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фиксировать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объекта достаточно для краткой и точной записи.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к теме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записи по одной точке удобно фиксировать несколько признаков: так легче восстановить маршрут и сравнить наблюдения.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на маршруте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точности полезно сразу сверять шаги с картой и отмечать повороты в момент остановки.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даёт лучшую точность, время — наибольшую скорость, а шаги удобны как проверка. Надёжнее всего сочетать несколько способов.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оценка способов измерения для маршрутной съёмки.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способы измерения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один способ редко бывает достаточным: запись шагов помогает контролировать путь, а карта — уточнять направление и расстояния.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полевой работы лучше баланс: карта и шаги дают проверяемый результат, а время помогает быстро ориентироваться на 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оценка способов измерения для маршрутной съёмки.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оформление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48367" y="124545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Задать границы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48367" y="146880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листе отмечают старт и финиш, затем соединяют их линией по порядку остановок. Это помогает не перепутать последовательность и сохранить логику движения.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148367" y="404260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читаемость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148367" y="426595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проверяют легенду, подписи и аккуратность линий. Готовый план должен легко читаться и позволять восстановить маршрут без дополнительных объяснений.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8367" y="3110218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ориентиры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1148367" y="3333566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 ключевые ориентиры: входы, повороты, дорожки, здания, деревья и ограждения. Они делают схему понятной даже без подробного текста.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148367" y="2177834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Отметить точки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148367" y="2401183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наносят точки наблюдения и подписывают их номерами. Рядом ставят стрелки, чтобы сразу было видно, в каком направлении двигалась группа.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готовая схема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читается слева направо или сверху вниз, если последовательность понятна по стрелкам. Важно, чтобы линия не пересекалась без причины и не сбивала просмотр.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путь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стрелка и легенда делают схему самодостаточной. По ним можно понять направление, условные знаки и расположение объектов без устного комментария.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читаемость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Нумерация точек помогает быстро связать схему с полевым дневником. Удобно, когда рядом с каждым номером есть короткая подпись объекта или наблюдения.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записями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должны быть одинаковыми на всей схеме. Если вход, дорожка и зелёная зона обозначены по-разному, легенда помогает избежать путаницы.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обозначения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отчёта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отчёте важно показать не только маршрут, но и ход наблюдения: что изучали, как фиксировали и к какому выводу пришли.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структура помогает быстро понять замысел работы и проверить, все ли основные части маршрута описаны.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учебная структура отчёта по маршрутной съёмке.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наблюдений должна быть короткой и одинаково заполненной для всех точек, чтобы легко сравнивать объекты и возвращаться к записям.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такой таблице видно, как менялся маршрут и какие детали чаще всего использовались как ориентиры.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оформления полевой таблицы наблюдений для учебной маршрутной съёмки.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точек наблюдения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00" y="1689200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6600" y="1695740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3100" y="1689200"/>
            <a:ext cx="32340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5100" y="1695740"/>
            <a:ext cx="387900" cy="31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1388" y="1689200"/>
            <a:ext cx="363825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наблюдения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часто выделяются центральным входом, ступенями и декоративными элементами фасада. Для съёмки важно отмечать форму здания, двор и окружающие ориентиры, не приписывая им значения.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Мечети нередко узнаются по куполу, минарету, двору и ограде. В маршрутной съёмке фиксируют только видимые элементы и расположение здания в квартале.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Пагода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Пагоды обычно заметны многоярусной формой, крышей с выступами и вертикальным силуэтом. На схеме полезно показать подход, соседние дорожки и зелёные участки вокруг.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Синагога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Синагоги могут различаться по стилю, но их тоже описывают через вход, фасад, двор и соседние постройки. Главное — точность наблюдения без лишних выводов.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подход одинаков: сначала замечают форму и расположение, затем выбирают ориентиры для плана. Так сравнивают разные объекты без оценки их религиозного содержания.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Нейтральное описание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7100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нейтральные слова: здание, вход, двор, купол, башня, ограда, дорожка. Такие формулировки точно передают видимые признаки и подходят для учебной работы.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67075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названия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36900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Фотографировать можно лишь там, где это разрешено. Перед входом или съёмкой стоит проверить правила места и учитывать присутствие других людей.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36875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правила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6967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Фиксируйте только то, что реально видно с выбранной точки. Если деталь неразличима, лучше не записывать её и не угадывать форму по общему силуэту.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46942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видимое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757033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делайте выводов о вере, обычаях или «правильности» традиций. Задача наблюдателя — описывать внешний вид и расположение объекта, а не оценивать его.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57008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оценок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1095900" y="4337826"/>
            <a:ext cx="67689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наблюдения перечитайте записи и уберите неточные слова. Аккуратный текст помогает потом без труда перенести данные на план и в отчёт.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1095800" y="4083475"/>
            <a:ext cx="67689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запись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от школы к площади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точек и фиксация ориентиров на маршруте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маршрутная съёмка показывает не только путь, но и умение наблюдать: точно отмечать ориентиры, аккуратно подписывать план и уважительно работать в городской среде.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2026-07-26T19:35:36Z</dcterms:created>
  <dcterms:modified xsi:type="dcterms:W3CDTF">2026-07-26T19:35:36Z</dcterms:modified>
</cp:coreProperties>
</file>