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5656" y="0"/>
            <a:ext cx="639588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 Letter: что такое письмо-заявка и зачем оно нужно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 помогает представить себя убедительно и по-деловому.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учит говорить о себе официально и точно: объяснять цель обращения, подтверждать соответствие требованиям и соблюдать нормы formal writing в реальных учебных и жизненных ситуациях.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 в школьном курсе английского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письма-заявки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 позволяет кратко и корректно представить себя адресату, обозначить интерес к вакансии, программе или конкурсу и сразу задать деловой, уважительный тон общения.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самопредставление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важно показать, что обращение связано именно с конкретной позицией или организацией. Тогда письмо выглядит осмысленным и демонстрирует предварительное знакомство с условиями.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возможностью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письмо не ограничивается заявлением о интересе. Оно показывает, какие навыки, достижения, образование и личные качества делают кандидата подходящим для выбранной возможности.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соответствия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деталь в письме должна поддерживать основную задачу: объяснить, почему именно этот кандидат заслуживает внимания. Случайные сведения только ослабляют убедительность.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 работает на цель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основные части formal letter и их функция в тексте.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структура делает письмо понятным, логичным и соответствующим нормам английской деловой переписки.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правила formal letter writing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письма-заявки на английском языке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511" y="1488005"/>
            <a:ext cx="3526277" cy="280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оформление письма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 обычно оформляется как formal letter: дата, адрес, обращение, основной текст, заключительная формула и подпись. Такой порядок помогает быстро ориентироваться в содержании.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формат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оформленный текст легче воспринимается проверяющим. Когда структура видна сразу, содержание оценивается быстрее, а сильные стороны письма заметнее.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Читабельность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шрифт, логичные абзацы, ровные отступы и отсутствие лишних декоративных элементов создают впечатление аккуратности и повышают доверие к автору.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чистота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работе письмо чаще всего занимает примерно одну страницу и содержит около 250–350 слов. Этого достаточно, чтобы раскрыть тему без лишней детализации.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Адресность письма: почему важно писать конкретной организации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адресат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компании, университета, фонда или программы показывает, что письмо написано не вслепую. Конкретный адресат сразу делает обращение более профессиональным и убедительным.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Антишаблонный эффект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письмо связано с конкретной организацией, оно воспринимается как личное обращение, а не как универсальный шаблон. Именно это повышает его силу и достоверность.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Упоминание особенностей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кратко отметить один-два признака организации: профиль обучения, направление деятельности, проект или ценности. Это доказывает, что автор изучил возможность заранее.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написания письма-заявки
</a:t>
            </a:r>
            <a:endParaRPr lang="en-US" sz="241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подготовки письма строится от цели и требований адресата к финальной версии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письма: первые строки создают первое впечатление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абзаце важно назвать вакансию, программу или конкурс и сразу обозначить цель письма. Это помогает адресату быстро понять, зачем написано обращение.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повод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кратко указать, откуда получена информация: сайт, объявление, школьный стенд или рекомендация. Такая деталь делает письмо конкретным и более достоверным.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источник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должно быть ясным и сдержанным, без длинных вступлений. Чем быстрее автор переходит к сути, тем сильнее деловой тон и выше читаемость письма.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краткость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 am writing to apply for… помогают сразу обозначить жанр текста. Такое начало показывает, что автор уверенно владеет форматом formal letter.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официальный тон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хорошем содержании письмо теряет силу, если в нём нет конкретики, логики и аккуратного языка.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мотивация, аргументы и доказательства соответствия требованиям: именно они показывают, почему кандидат подходит лучше других.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значимости на основе требований formal letter writing и школьной оценки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оценивается в сильном письме-заявке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подтверждать свои качества фактами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Упоминайте участие в проектах, групповых заданиях или школьных инициативах, где вы выполняли конкретную роль. Так качество teamwork превращается в заметный и проверяемый факт.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волонтёрской работы, помощь в организации мероприятий или участие в школьном самоуправлении подтверждают ответственность, инициативность и готовность брать на себя обязательства.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 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связывать навык с итогом: completed a project on time, improved communication skills, helped organize a school event. Конкретный результат делает утверждение убедительным.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 награды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 олимпиадах, конкурсах или сертификаты показывают результат, а не просто интерес. В письме важно указать, что именно было достигнуто и в каком 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письма: вежливость, уверенность и деловой стиль
</a:t>
            </a:r>
            <a:endParaRPr lang="en-US" sz="2089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 должно звучать корректно и сдержанно: это показывает понимание официального контекста и уважение к организации. Вежливые формулы помогают сохранить деловой тон с первой до последней строки.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адресату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Автору важно говорить о себе спокойно и убедительно, без хвастовства и без сомнений в собственной ценности. Формулировки вроде I believe I would be a suitable candidate выглядят профессионально и зрелo.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подача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официальном письме лучше избегать разговорных слов, эмоциональных восклицаний и слишком личных оценок. Точный нейтральный язык делает текст ясным, убедительным и соответствующим нормам formal writing.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письмо одновременно вежливо и энергично: оно не принижает автора, но и не звучит агрессивно. Такой баланс помогает произвести впечатление человека, умеющего общаться по-деловому.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тона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247" y="1771425"/>
            <a:ext cx="3719905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недочеты чаще всего снижают качество письма и как они отражаются на восприятии кандидата.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слабых писем проигрывают не из-за идеи, а из-за небрежности, недостатка конкретики и отсутствия проверки перед отправкой.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проверки учебных и конкурсных письменных работ по formal letter writing.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письме-заявке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письма-заявки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обращение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абзаца подходят формулы, которые сразу обозначают цель: I am writing to apply for… I am interested in… I am writing regarding… Они задают официальный тон без лишних слов.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Подчеркнуть мотивацию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объяснить заинтересованность, уместны фразы I would like to contribute to… I am confident that… I believe this opportunity will help me… Они звучат уверенно и профессионально.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опыт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показать подготовку, используйте конструкции с фактами: I have experience in… I have taken part in… I have developed… Такие выражения помогают связать навыки с реальными действиями и результатами.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вежливо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письма обычно используют I look forward to hearing from you и I would be grateful for your consideration. Такие формулы оставляют корректное и уважительное впечатление.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умение работать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участия в проектах полезны слова organized, supported, managed, collaborated, teamwork, communication, achievement. Они делают письмо точнее и помогают избежать слишком общих характеристик.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вычитка особенно важна для официального письма: одна ошибка в имени, теме или обращении может испортить впечатление даже при сильном содержании.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должна идти от смысла к форме: сначала соответствие заданию, затем факты, язык и технические детали отправки.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финальной проверки formal letter перед отправкой.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письма перед отправкой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91200"/>
            <a:ext cx="438000" cy="35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должна сразу показывать цель сообщения и помогать адресату быстро идентифицировать заявку. Лучше указывать имя кандидата и название программы, должности или конкурса без лишних слов.
</a:t>
            </a:r>
            <a:endParaRPr lang="en-US" sz="1205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файла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письмо прикрепляется отдельным документом, удобнее использовать PDF: он сохраняет шрифт, отступы и структуру. Это особенно важно, когда оформление должно выглядеть одинаково на любом устройстве.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самого email обычно служит сопровождением: достаточно вежливого приветствия, краткого объяснения вложения и благодарности. Основное содержание размещают в прикрепленном письме-заявке или в теле сообщения.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нужно проверить имя адресата, вложение, контактные данные и корректность обращения. В электронной переписке такие детали особенно заметны, потому что выглядят как часть профессиональной дисциплины.
</a:t>
            </a:r>
            <a:endParaRPr lang="en-US" sz="1112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подача: письмо по email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Резюме: факты без комментариев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Резюме работает как краткая карта кандидата: в нем перечислены образование, навыки, опыт, достижения и контакты. Оно отвечает на вопрос, что человек уже сделал, но почти не объясняет, почему это важно именно сейчас.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Письмо-заявка: смысл и 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 связывает факты с конкретной возможностью и показывает, почему кандидат заинтересован именно в этой программе или позиции. В нем важны не только достижения, но и объяснение, как они подтверждают готовность к участию.
</a:t>
            </a:r>
            <a:endParaRPr lang="en-US" sz="1132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 и резюме: разные, но связанные документы
</a:t>
            </a:r>
            <a:endParaRPr lang="en-US" sz="27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 готовое письмо перед отправкой
</a:t>
            </a:r>
            <a:endParaRPr lang="en-US" sz="2509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самопроверка помогает увидеть не только содержание, но и форму официального письма.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содержания сильного письма для ученика 11 класса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 понятного объяснения, на что именно подается заявка: на стажировку, учебную программу или волонтерский проект. Это сразу задает направление и помогает адресату быстро понять намерение автора.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цель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уместно назвать 1–2 реальных достижения: участие в школьном совете, командную работу над проектом, организацию мероприятия. Такие факты показывают активность и ответственность без лишних украшений.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опыт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объяснить, почему именно эта возможность интересна ученику и как она связана с его планами. Такой аргумент делает письмо адресным и показывает осознанный выбор, а не случайную подачу заявки.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к выбору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стоит подчеркнуть готовность учиться, работать в команде и соблюдать сроки. Краткое и уверенное завершение оставляет впечатление собранного старшеклассника, который умеет говорить о себе профессионально.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Зрелое завершение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опыте продуманное письмо помогает показать зрелость, ответственность и умение ясно излагать мысли — именно это часто замечают первыми.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письмо повышает заметность кандидата и улучшает восприятие его мотивации, особенно если оно адресное, конкретное и без языковых ошибок.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влияния formal application letter на отбор кандидатов.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письмо-заявка влияет на результат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Письмо-заявка: навык, который работает на будущее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Письмо-заявка учит старшеклассника говорить о себе официально, убедительно и по существу. Этот навык полезен не только на уроках английского, но и при поступлении, стажировках и первых профессиональных шагах.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2026-05-31T17:23:55Z</dcterms:created>
  <dcterms:modified xsi:type="dcterms:W3CDTF">2026-05-31T17:23:55Z</dcterms:modified>
</cp:coreProperties>
</file>