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начало Великой Отечественной войны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22 июня 1941 года — начало страшной войны на востоке Европы.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Великой Отечественной войны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— часть Второй мировой, ставшая самой масштабной в истории СССР. Нападение Германии 22 июня 1941 года нарушило договор о ненападении и стало результатом нарастания конфликтов и агрессивных планов.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Пакт Молотова-Риббентропа и его последствия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 ненападении между СССР и Германией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августа 1939 года было подписано соглашение, которое обещало мир между двумя странами. Однако к договору прилагался секретный протокол о разделе Восточной Европы.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вторжение в Польшу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сентябре 1939 года СССР и Германия одновременно начали оккупацию Польши, разделив территорию и изменив границы региона.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 политической карте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Объединённые действия двух держав создали новую конфигурацию государств и вызвали дальнейшее обострение международной обстановки.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планы Германии против СССР: операция «Барбаросса»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нападения был утверждён Гитлером 18 декабря 1940 года и предусматривал стремительный разгром противника. Целью стало быстрое поражение Красной армии за 2–3 месяца блицкригом.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Вермахт разделился на три группы: Северная наступала на Ленинград, Центральная — на Москву, Юго-Западная — на Киев и Донбасс, обеспечивая перспективное окружение советских войск.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вооружённых сил летом 1941 года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Вермахт обладал большим числом солдат и современным вооружением, в то время как СССР имел преимущество в количестве танков и самолётов, но испытывал проблемы с подготовкой и организацией.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численное превосходство СССР в технике, немецкая армия имела лучшие связи и боевой опыт офицеров.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войне 1941 года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утро войны: атака Германии на СССР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часа утра 22 июня 1941 года начался мощный артиллерийский и авиационный удар по всей советской западной границе. Немецкие войска первыми атаковали Брест, Львов и аэродромы, что застало врасплох защитников.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Красноармейцы получили приказ не открывать огонь до начала атаки, что привело к большим потерям в первые часы. Многие части были дезориентированы и не успели организовать сопротивление.
</a:t>
            </a:r>
            <a:endParaRPr lang="en-US" sz="1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настроения в первый день войны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в первые часы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советских аэродромов было уничтожено, сотни самолётов уничтожены на земле. Силы Красной армии оказались окружены в приграничных районах, что привело к значительным потерям.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и эвакуация среди мирного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о наступающих немецких войсках вызвали слухи и страх среди населения. Многие семьи были вынуждены срочно покинуть дома и отправиться на восток страны.
</a:t>
            </a:r>
            <a:endParaRPr lang="en-US" sz="13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Приграничные сражения: Брест, Минск, Прибалтика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Бресте крепость отстояла оборону более месяца, став символом сопротивления (22 июня–20 июля 1941). Под Минском произошло окружение, пленены 300 тысяч советских солдат.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Прибалтике за две недели немцы заняли крупные города: Ригу, Вильнюс, Таллин. Потери Красной армии там достигли приблизительно 400 тысяч человек, что ослабило оборону северо-западных рубежей.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Смоленское сражение и отступление Красной Армии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Сражение, начавшееся 10 июля 1941 года, стало масштабным противостоянием. Окружение привело к пленению до 600 тысяч советских военнослужащих и вынужденному отступлению армии.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сопротивление под Смоленском задержало немецкое наступление почти на два месяца, что дало время для подготовки обороны Москвы и укрепления позиций Красной армии.
</a:t>
            </a:r>
            <a:endParaRPr lang="en-US" sz="1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главных ударов вермахта летом 1941 года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фронт и Ленинград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армия «Север» наступала через Прибалтику к Ленинграду, быстро завоёвывая города и создавая угрозу блокаде столицы Северо-Запада.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и южный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«Центр» штурмовала Белоруссию и Смоленск, продвигаясь к Москве, а армия «Юг» атаковала Украину, форсируя оборону у Киева и других ключевых пунктов региона.
</a:t>
            </a:r>
            <a:endParaRPr lang="en-US" sz="13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первых месяцев войны: Брест, Ленинград, Смоленск, Киев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Брестской крепости длилась более месяца, несмотря на превосходящие силы противника, став символом мужества. Начавшаяся блокада Ленинграда сопровождалась непрерывными боями и тяжелыми условиями с июля 1941 года.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Смоленское сражение замедлило наступление вермахта, что помогло подготовить Москву к обороне. В Киевской битве произошло значительное окружение советских войск с большими потерями, свыше 600 тысяч человек.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продвижение сторон за лето-осень 1941 года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понесла огромные потери, но упорное сопротивление замедлило врага, не позволив ему быстро взять Москву.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тяжёлые потери, советские войска смогли приблизить оборонительные рубежи вплотную к столице, что стало важным рубежом войны.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исторические данные Министерства обороны РФ, 2023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73597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68" y="2961012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гражданского населения в первые месяцы войны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укреплений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участвовали в возведении защитных конструкций на фронтах и вокруг городов, укрепляя оборону страны активным трудом.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 обеспечивали войска продовольствием, одеждой и медицинской помощью, внося вклад в сопротивление.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устраивали диверсии и мешали снабжению противника, подрывая его возможности в тылу.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 мобилизация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население массово эвакуировались на восток, одновременно вводилась всеобщая мобилизация на защиту Родины.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ГКО и централизованное руководство обороной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полномочия ГКО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июля 1941 года был создан Государственный Комитет Обороны под руководством И.В. Сталина, имеющий высшие полномочия в военное время. Его решения направлялись на координацию армии и экономики.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мобилизации и обеспечению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ГКО объявил всеобщую мобилизацию, активизировал производство оружия и организовал массовую эвакуацию промышленных предприятий из опасных зон на восток СССР.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 техническое оснащение РККА летом 1941 года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танкового парка составляли инновационные модели Т-34 и КВ-1, хотя значительная часть техники была устаревшей. В авиации заметно преобладали старые истребители и бомбардировщики.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современного радиосвязи затрудняло управление войсками, а производство нового вооружения задерживалось из-за эвакуации заводов и нехватки ресурсов.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Смоленское сражение: первая крупная остановка наступления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длилось с 10 июля по 10 сентября 1941 года. Советские войска успешно задержали продвижение вермахта, что заставило германское командование пересмотреть планы штурма Москвы.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сражение дало важное время для подготовки обороны столицы, резко ослабив темпы наступления врага и укрепив позиции Красной Армии.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Бомбардировки советских городов летом и осенью 1941 года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августа 1941 года немецкая авиация начала систематические атаки по крупным городам СССР, включая Москву, Ленинград и Киев, нанося значительный ущерб инфраструктуре и жилым кварталам.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мирных жителей погибло, а города испытывали тяжелые разрушения. Эти бомбардировки усилили моральный дух населения и требования к защите и эвакуации.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западных областей СССР и её последствия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преступления на оккупированных территориях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захваченных районах проводились массовые расстрелы мирного населения, особенно еврейских и славянских общин. Уничтожение людей стало частью политики нацистов, направленной на подавление сопротивления.
</a:t>
            </a:r>
            <a:endParaRPr lang="en-US" sz="1176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промышленности и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Фашисты разрушали предприятия, вывозили сырьё и оборудование, что ослабляло экономический потенциал регионов и затрудняло их последующее восстановление после освобождения.
</a:t>
            </a:r>
            <a:endParaRPr lang="en-US" sz="1195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депортации и переселения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Оккупационные власти проводили депортации целых групп населения, создавая напряжённость и страдания среди местных жителей, расщепляя социальные связи и усиливая контроль.
</a:t>
            </a:r>
            <a:endParaRPr lang="en-US" sz="12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Геройские примеры обороны и самоотверженности в первые недели войны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Брестской 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и офицеры, включая майора Гаврилова и комиссара Фомина, мужественно сопротивлялись в тяжелых условиях без снабжения более месяца, вдохновляя последующих защитников.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радиста Ивана Ковалева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Ковалев вёл связь и передавал важные сведения до последнего, несмотря на ожесточённый огонь врага, демонстрируя образец самоотверженности и чести.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в эвакуации и лечении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Медсестры и женщины помогали эвакуировать раненых из опасных зон, часто рискуя жизнью под артиллерийскими и авиаударами, внося неоценимый вклад в общее дело.
</a:t>
            </a:r>
            <a:endParaRPr lang="en-US" sz="12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мужества и единства: значение первых месяцев войны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месяцы войны показали силу духа и единство народа в условиях трагедии. Эти уроки вдохновляют современные поколения ценить мир и защищать Родину.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2026-05-11T03:04:21Z</dcterms:created>
  <dcterms:modified xsi:type="dcterms:W3CDTF">2026-05-11T03:04:21Z</dcterms:modified>
</cp:coreProperties>
</file>