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5677" y="0"/>
            <a:ext cx="527744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параллельных прямых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прямые, углы и признаки параллельности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вокруг нас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линии встречаются в тетрадях, на рельсах, дорогах и чертежах. На уроке разберём их обозначение, углы при секущей и способы доказать параллельность.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параллельных прямых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469425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Параллельными называют прямые, которые лежат в одной плоскости. Такое расположение важно: только в этом случае можно говорить о строгом геометрическом сравнении линий.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469375" y="3220375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записывают знаком a ∥ b. Это короткая и точная запись, которую используют в чертежах, задачах и доказательствах свойств углов.
</a:t>
            </a:r>
            <a:endParaRPr lang="en-US" sz="1157" dirty="0"/>
          </a:p>
        </p:txBody>
      </p:sp>
      <p:sp>
        <p:nvSpPr>
          <p:cNvPr id="10" name="Text 4"/>
          <p:cNvSpPr txBox="1"/>
          <p:nvPr/>
        </p:nvSpPr>
        <p:spPr>
          <a:xfrm>
            <a:off x="4820849" y="1517900"/>
            <a:ext cx="35340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общих точек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параллельных прямых нет общих точек, поэтому они никогда не пересекаются. Даже если продолжать их бесконечно, расстояние между ними не изменится.
</a:t>
            </a:r>
            <a:endParaRPr lang="en-US" sz="115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11563"/>
            <a:ext cx="9144000" cy="2428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параллельность на чертеже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3175" y="1063675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параллельные прямые выглядят как линии с одинаковым наклоном. Это помогает быстро заметить, что они идут в одном направлении и не сближаются.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71285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стрелки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обозначения параллельности часто ставят маленькие стрелки на прямых. Такой знак показывает, что линии связаны особым свойством и их нужно рассматривать вместе.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69401" y="1063680"/>
            <a:ext cx="28014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6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секущую, появятся пары углов, по которым удобно проверять свойства параллельных прямых. Именно на таких чертежах решают большинство задач по 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углов при пересечении двух прямых секущей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соотношения помогают быстро находить неизвестные углы на чертеже и проверять, верно ли построены линии.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 или сумма 180° дают ключ к решению: сначала определяют вид пары, затем применяют нужное свойство.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геометрии: свойства углов при пересечении двух прямых секущей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842274"/>
            <a:ext cx="4794300" cy="16286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углов и их свойства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Сопоставим вид угла, его расположение и правило, которое используется при решении задач.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положению углов можно сразу выбрать правило: равенство или сумму 180°. Это сокращает путь к ответу и снижает риск ошибки.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геометрии, тема «Параллельные прямые»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параллельности по углам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сравнение углов делают вывод о параллельности двух прямых.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58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признак параллельности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25783" y="1515911"/>
            <a:ext cx="5046600" cy="14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соответствующие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 пересечении двух прямых секущей соответствующие углы равны, то прямые параллельны. Этот признак удобно использовать, когда на рисунке уже отмечены равные углы.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25783" y="3106459"/>
            <a:ext cx="5046600" cy="14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по чертежу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помогает обосновывать параллельность без дополнительных построений: достаточно найти нужную пару углов и сравнить их величины. Это особенно полезно в школьных задачах с готовым рисунком.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512567" y="1917449"/>
            <a:ext cx="47193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Накрест лежащие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накрест лежащие углы равны, то две прямые параллельны. Такой признак часто применяют, когда на чертеже видно пересечение прямых секущей и отмечены равные углы.
</a:t>
            </a:r>
            <a:endParaRPr lang="en-US" sz="1355" dirty="0"/>
          </a:p>
        </p:txBody>
      </p:sp>
      <p:sp>
        <p:nvSpPr>
          <p:cNvPr id="7" name="Text 2"/>
          <p:cNvSpPr txBox="1"/>
          <p:nvPr/>
        </p:nvSpPr>
        <p:spPr>
          <a:xfrm>
            <a:off x="512567" y="3444519"/>
            <a:ext cx="47193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помогает не только доказать параллельность, но и найти неизвестные углы. Достаточно определить нужную пару и сделать вывод о расположении прямых на рисунке.
</a:t>
            </a:r>
            <a:endParaRPr lang="en-US" sz="1355" dirty="0"/>
          </a:p>
        </p:txBody>
      </p:sp>
      <p:sp>
        <p:nvSpPr>
          <p:cNvPr id="8" name="Text 3"/>
          <p:cNvSpPr txBox="1"/>
          <p:nvPr/>
        </p:nvSpPr>
        <p:spPr>
          <a:xfrm>
            <a:off x="276200" y="270000"/>
            <a:ext cx="85977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признак параллельности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12" y="1377928"/>
            <a:ext cx="195825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815" y="3197877"/>
            <a:ext cx="195825" cy="223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признак параллельности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односторонние внутренние углы в сумме дают 180°, то прямые параллельны. Этот признак часто используют, когда известен один угол и нужно найти второй.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смежными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тесно связан со свойством смежных углов: вместе они образуют развернутый угол. Поэтому в вычислительных задачах удобно проверять именно сумму двух внутренних углов.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особенно полезен на чертежах с несколькими линиями. Он помогает быстро проверить правильность построения и сделать строгий геометрический вывод.
</a:t>
            </a:r>
            <a:endParaRPr lang="en-US" sz="104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углы равны, а какие дают 180°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важно сначала определить, к какой паре относится каждый угол, а потом выбрать правило сравнения.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углов и сумма 180° позволяют быстро находить неизвестные значения без лишних построений.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«Параллельные прямые». Иллюстративные значения для сравнения правил.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параллельности в прямоугольнике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прямоугольника противоположные стороны всегда идут в одном направлении и не пересекаются. Именно поэтому они параллельны. На рисунке это хорошо видно по одинаковому наклону верхней и нижней сторон, а также левой и правой сторон.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стороны 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стороны прямоугольника пересекаются под прямым углом, то есть перпендикулярны. Такой пример удобно использовать, чтобы увидеть разницу между параллельностью и перпендикулярностью. Он помогает связывать свойства прямых с формой фигуры и её углами.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углов в задачах на параллельные прямые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нужную пару углов, затем применяют соответствующее свойство и вычисляют неизвестное значение.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проверок используется одна идея: сравнение углов позволяет сделать вывод о параллельности прямых.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геометрии по теме параллельных прямых и углов при секущей.
</a:t>
            </a:r>
            <a:endParaRPr lang="en-US" sz="72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6200" y="270000"/>
            <a:ext cx="8597700" cy="6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углами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276200" y="1991600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виды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ошибаются, когда накрест лежащие углы принимают за односторонние внутренние. Чтобы не перепутать, нужно смотреть не только на величину, но и на положение относительно секущей и прямых.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43743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Судят по виду 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объявлять прямые параллельными только потому, что они «выглядят» одинаково. В геометрии любой вывод должен быть подтверждён свойством или признаком, а не только аккуратным чертежом.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61129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ищут соответствующие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секущая наклонена, легко ошибиться в выборе соответствующих углов. Здесь помогает правило: сравнивают углы в одинаковом положении относительно секущей и каждой из двух прямых.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778840" y="1991605"/>
            <a:ext cx="2095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важно сверить результат с условием задачи. Если сумма односторонних внутренних углов не равна 180°, значит, где-то допущена ошибка в выборе пары или в расчёте.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 на углы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 пропустить нужное свойство и получить точный ответ.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параллельные прямые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делает изображение упорядоченным и помогает быстро ориентироваться в схеме, плане или рисунке.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областях геометрическое правило работает одинаково: одинаковое направление линий упрощает построение и чтение объектов.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урока. Равные доли отражают перечень примеров, а не статистику.
</a:t>
            </a:r>
            <a:endParaRPr lang="en-US" sz="7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1686575"/>
            <a:ext cx="324900" cy="32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14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44858" y="1686575"/>
            <a:ext cx="324900" cy="324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перпендикулярными прямыми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прямой угол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линия перпендикулярна одной из двух параллельных прямых, то такой же прямой угол она образует и со второй. Это удобно при построении прямоугольников и проверке чертежей.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помогает быстро определить взаимное положение линий без лишних измерений. Достаточно найти одну параллельную прямую и один перпендикуляр, чтобы сделать вывод о втором.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сетка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клетчатой бумаге и в координатной сетке это свойство особенно заметно. Оно помогает строить фигуры с прямыми углами и следить за точностью расположения сторон.
</a:t>
            </a:r>
            <a:endParaRPr lang="en-US" sz="11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54741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Секущая в реальных предметах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507962" y="12034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Лестница и перила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линия лестницы может пересекать одинаково расположенные перила или ступени. На таком примере легко увидеть секущую и сравнить образованные углы без сложных построений.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962" y="2383700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Ряды в 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Линия, проведённая поперёк строк в тетради, играет роль секущей. Она помогает заметить, что одинаковые промежутки и направления можно описать языком геометрии.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7962" y="3563991"/>
            <a:ext cx="48963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Ограждение и дорожная разметка
</a:t>
            </a:r>
            <a:pPr algn="l" indent="0" marL="0">
              <a:lnSpc>
                <a:spcPct val="115000"/>
              </a:lnSpc>
              <a:buNone/>
            </a:pPr>
            <a:r>
              <a:rPr lang="en-US" sz="498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одна линия пересекает несколько параллельных полос, появляются углы, которые можно измерять и сравнивать. Такие наблюдения показывают, что геометрия встречается в повседневных объектах.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свойства работают вместе: одни помогают измерять, другие — доказывать параллельность прямых по рисунку.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сводится к четырём опорам, и каждая из них нужна для точного решения задач на углы.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урока «Свойства параллельных прямых». Иллюстративная диаграмма без статистических данных.
</a:t>
            </a:r>
            <a:endParaRPr lang="en-US" sz="75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прямые: главное без лишнего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не пересекаются, а секущая открывает правила для углов. Запомните три признака и не забывайте проверять расчёты: это основа уверенного решения задач.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2026-05-29T04:55:40Z</dcterms:created>
  <dcterms:modified xsi:type="dcterms:W3CDTF">2026-05-29T04:55:40Z</dcterms:modified>
</cp:coreProperties>
</file>