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последовательности: основные понятия и виды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Упорядоченные числа, формулы и закономерности в одной теме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последовательности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учат замечать правило в числах, предсказывать следующий член и применять математику в процентах, таблицах, узорах и других привычных ситуациях.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числовая последовательность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Упорядоченный ряд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последовательность — это набор чисел, расположенных в определённом порядке. Важен не только состав чисел, но и их очередность: она задаёт смысл всей записи.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 каждого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Каждому элементу присваивают номер: a1, a2, a3 и так далее. Номер показывает место числа в ряду и помогает ссылаться на нужный член без лишних слов.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 — не всегда одна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поменять числа местами, получится другая последовательность. Например, 2, 5, 8 и 8, 5, 2 содержат те же числа, но из-за разного порядка считаются разными.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" y="3128035"/>
            <a:ext cx="8582025" cy="16594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читается запись a1, a2, a3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611204" y="1280387"/>
            <a:ext cx="2348100" cy="166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Первый, второй, десятый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a1 означает первый член последовательности, a2 — второй, a10 — десятый. Индекс всегда показывает номер элемента, а не действие над числом.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512533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 — не 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путать индекс с возведением в степень. Запись a2 читается как «а второе», то есть второй член последовательности, а не a в квадрате.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413862" y="1280387"/>
            <a:ext cx="2348015" cy="16643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схема записи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путаться, удобно представлять последовательность как ряд пронумерованных ячеек. В каждой ячейке находится свой член, и его номер сразу виден.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задания последовательности
</a:t>
            </a:r>
            <a:endParaRPr lang="en-US" sz="2655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Перечисление членов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простой способ — записать несколько первых членов подряд. Он подходит для коротких последовательностей, когда нужно сразу увидеть общий вид ряда и его начало.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известна формула, можно найти любой член по его номеру, не выписывая все предыдущие. Такой способ удобен, когда последовательность длинная или нужно вычислить далёкий член.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Рекуррентное правило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рекуррентной форме указывают первый член и правило перехода к следующему. Этот способ показывает, как последовательность строится шаг за шагом, и помогает увидеть сам процесс изменения.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5721" y="1996159"/>
            <a:ext cx="4724400" cy="1285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4645" y="4055250"/>
            <a:ext cx="30714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даёт быстрый доступ к любому члену, а рекуррентная запись лучше всего показывает последовательное изменение значений.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670771" y="941092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9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3152" y="1457473"/>
            <a:ext cx="2768100" cy="23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каждая форма удобна для своей задачи: одна — для обзора, другая — для вычислений, третья — для описания шага за шагом.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95850" y="399850"/>
            <a:ext cx="66240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задания последовательности
</a:t>
            </a:r>
            <a:endParaRPr lang="en-US" sz="2502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последовательность
</a:t>
            </a:r>
            <a:endParaRPr lang="en-US" sz="2702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разность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Арифметической называют последовательность, в которой разность между соседними членами остаётся одной и той же. Эту разность обозначают буквой d.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пример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4, 7, 10, 13, 16 является арифметической: каждый следующий член получается прибавлением 3. Здесь рост идёт равномерно, без изменения шага.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последовательности часто возникают в задачах на движение, накопление и поэтапные расчёты. Они хорошо описывают ситуации, где величина меняется одинаково на каждом шаге.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алгебре, 9 класс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1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членов арифметической последовательности
</a:t>
            </a:r>
            <a:endParaRPr lang="en-US" sz="181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точкам видно, что каждый следующий член больше предыдущего на одинаковую величину.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равномерный рост: постоянная разность даёт одинаковый шаг между соседними значениями.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7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арифметической последовательности
</a:t>
            </a:r>
            <a:endParaRPr lang="en-US" sz="177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запись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имеет вид an = a1 + (n−1)d. Она связывает первый член, номер элемента и постоянную разность, поэтому позволяет сразу вычислить нужное значение.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обозначают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формуле a1 — первый член последовательности, d — разность, а n — номер нужного члена. Понимание этих обозначений помогает правильно подставлять данные в выражение.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00" cy="250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a1 = 3 и d = 4, то пятый член равен 3 + 4·4 = 19. Такой расчёт показывает, что формула заменяет длинный перебор быстрым вычислением.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последовательность
</a:t>
            </a:r>
            <a:endParaRPr lang="en-US" sz="2778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на одно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Геометрической называют последовательность, где каждый следующий член получают умножением предыдущего на одно и то же число. Это число называется знаменателем и обозначается q.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Показательный рост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2, 4, 8, 16, 32 наглядно показывает удвоение на каждом шаге. Такой рост происходит быстрее, чем прибавление одного и того же числа.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541" cy="26915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последовательности помогают описывать проценты, увеличение в несколько раз и масштабирование. Поэтому они полезны в задачах о деньгах, измерениях и изменяющихся величинах.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пример последовательности: 1, 2, 4, 8, 16, 32.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членов геометрической последовательности
</a:t>
            </a:r>
            <a:endParaRPr lang="en-US" sz="2073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следующий член здесь вдвое больше предыдущего, поэтому столбцы быстро возрастают. Это удобно для визуального сравнения темпа роста.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умножение даёт ускоренный рост: чем дальше номер, тем заметнее разница между соседними членами.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n-го члена геометрической последовательности
</a:t>
            </a:r>
            <a:endParaRPr lang="en-US" sz="1799" dirty="0"/>
          </a:p>
        </p:txBody>
      </p:sp>
      <p:sp>
        <p:nvSpPr>
          <p:cNvPr id="8" name="Text 1"/>
          <p:cNvSpPr txBox="1"/>
          <p:nvPr/>
        </p:nvSpPr>
        <p:spPr>
          <a:xfrm>
            <a:off x="5873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любой член, используют формулу an = a1·q^(n−1). Она показывает, как первый член и знаменатель определяют весь ряд значений.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1705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a1 — первый член последовательности, q — число, на которое умножают каждый раз, а n — номер нужного члена. Формула работает для любого положительного номера.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30825" y="1580079"/>
            <a:ext cx="2019600" cy="29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она удобна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формулы можно сразу вычислить далёкие члены, не выписывая все промежуточные значения. Это особенно полезно в больших рядах и при сравнении скорости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Определяем правило по первым членам
</a:t>
            </a:r>
            <a:pPr algn="l" indent="0" marL="0">
              <a:lnSpc>
                <a:spcPct val="90000"/>
              </a:lnSpc>
              <a:buNone/>
            </a:pPr>
            <a:r>
              <a:rPr lang="en-US" sz="25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последовательности по соседним членам и общему виду изменения
</a:t>
            </a:r>
            <a:endParaRPr lang="en-US" sz="2548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996" y="1160879"/>
            <a:ext cx="343338" cy="4577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86020" y="1160879"/>
            <a:ext cx="400501" cy="45771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5753" y="1175618"/>
            <a:ext cx="481766" cy="42823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069869" y="1160879"/>
            <a:ext cx="457715" cy="457715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в задачах из жизни
</a:t>
            </a:r>
            <a:endParaRPr lang="en-US" sz="2557" dirty="0"/>
          </a:p>
        </p:txBody>
      </p:sp>
      <p:sp>
        <p:nvSpPr>
          <p:cNvPr id="16" name="Text 1"/>
          <p:cNvSpPr txBox="1"/>
          <p:nvPr/>
        </p:nvSpPr>
        <p:spPr>
          <a:xfrm>
            <a:off x="63033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и 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таблицах успеваемости, начислении баллов и повторяющихся вычислениях удобно видеть шаг изменения и заранее находить следующий результат по правилу.
</a:t>
            </a:r>
            <a:endParaRPr lang="en-US" sz="1300" dirty="0"/>
          </a:p>
        </p:txBody>
      </p:sp>
      <p:sp>
        <p:nvSpPr>
          <p:cNvPr id="17" name="Text 2"/>
          <p:cNvSpPr txBox="1"/>
          <p:nvPr/>
        </p:nvSpPr>
        <p:spPr>
          <a:xfrm>
            <a:off x="27554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Расписание и повторяемость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Расписания уроков, циклы занятий и чередование событий можно описать последовательностями, когда важно сохранить порядок и понять, что будет дальше.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88055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Накопления и проценты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пополнении сбережений и начислении процентов значения меняются по понятному правилу, поэтому последовательности помогают оценить рост суммы через несколько шагов.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6989644" y="1848168"/>
            <a:ext cx="1574059" cy="2350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узоры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Ряды деревьев, посадки в шахматном порядке и повторяющиеся узоры показывают, как математика описывает привычные формы и регулярные изменения вокруг нас.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375" y="2062703"/>
            <a:ext cx="5506500" cy="11255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2901" y="4055250"/>
            <a:ext cx="30621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последовательность растёт равномерно, а геометрическая изменяется быстрее, потому что каждый шаг умножает значение, а не добавляет его.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2908" y="991291"/>
            <a:ext cx="41022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 алгебры, 9 класс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98425" y="397625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арифметической и геометрической последовательностей
</a:t>
            </a:r>
            <a:endParaRPr lang="en-US" sz="1695" dirty="0"/>
          </a:p>
        </p:txBody>
      </p:sp>
      <p:sp>
        <p:nvSpPr>
          <p:cNvPr id="9" name="Text 3"/>
          <p:cNvSpPr txBox="1"/>
          <p:nvPr/>
        </p:nvSpPr>
        <p:spPr>
          <a:xfrm>
            <a:off x="6640402" y="1457473"/>
            <a:ext cx="1916856" cy="23525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двух основных видов последовательностей по правилу, формуле и характеру роста.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F2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230217"/>
            <a:ext cx="3862882" cy="20106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82557" y="1230217"/>
            <a:ext cx="3862882" cy="2010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19675" y="3242473"/>
            <a:ext cx="34425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8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Спирали, ряды и рост растений
</a:t>
            </a:r>
            <a:pPr algn="l" indent="0" marL="0">
              <a:lnSpc>
                <a:spcPct val="90000"/>
              </a:lnSpc>
              <a:buNone/>
            </a:pPr>
            <a:r>
              <a:rPr lang="en-US" sz="4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28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закономерности часто видны в расположении семян подсолнуха, в форме раковин и в ветвлении растений. Такие рисунки показывают, что повторяющиеся числа и формы помогают описывать живые объекты и их развитие. Иногда здесь упоминают последовательность Фибоначчи.
</a:t>
            </a:r>
            <a:endParaRPr lang="en-US" sz="1285" dirty="0"/>
          </a:p>
        </p:txBody>
      </p:sp>
      <p:sp>
        <p:nvSpPr>
          <p:cNvPr id="9" name="Text 1"/>
          <p:cNvSpPr txBox="1"/>
          <p:nvPr/>
        </p:nvSpPr>
        <p:spPr>
          <a:xfrm>
            <a:off x="4710245" y="3242473"/>
            <a:ext cx="3402600" cy="90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2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в устройствах и данных
</a:t>
            </a:r>
            <a:pPr algn="l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3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технике последовательности нужны для вычислений, работы датчиков и обработки цифровых данных. Они помогают упорядочивать измерения, сравнивать значения по шагам и строить модели, где изменения происходят не случайно, а по заданному правилу.
</a:t>
            </a:r>
            <a:endParaRPr lang="en-US" sz="1292" dirty="0"/>
          </a:p>
        </p:txBody>
      </p:sp>
      <p:sp>
        <p:nvSpPr>
          <p:cNvPr id="10" name="Text 2"/>
          <p:cNvSpPr txBox="1"/>
          <p:nvPr/>
        </p:nvSpPr>
        <p:spPr>
          <a:xfrm>
            <a:off x="398225" y="397625"/>
            <a:ext cx="6619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7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Последовательности в природе и технике
</a:t>
            </a:r>
            <a:endParaRPr lang="en-US" sz="2475" dirty="0"/>
          </a:p>
        </p:txBody>
      </p:sp>
      <p:sp>
        <p:nvSpPr>
          <p:cNvPr id="11" name="Text 3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3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последовательностями
</a:t>
            </a:r>
            <a:endParaRPr lang="en-US" sz="1873" dirty="0"/>
          </a:p>
        </p:txBody>
      </p:sp>
      <p:sp>
        <p:nvSpPr>
          <p:cNvPr id="10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2681930" y="1945521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Смешивают разность и отношение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арифметической последовательности ищут разность соседних членов, а для геометрической — отношение. Если перепутать эти признаки, правило будет определено неверно.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79518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читают индекс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a2 означает второй член, а не квадрат числа. Такая ошибка особенно часто мешает при подстановке значений в формулу n-го члена.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2336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Выбирают не ту формулу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и геометрическая последовательности описываются разными формулами. Чтобы не ошибиться, полезно проверить несколько соседних членов и убедиться в типе изменения.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5600" y="1945520"/>
            <a:ext cx="1665000" cy="23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числа записывают верно, но забывают, что порядок обязателен. Из-за этого одна и та же группа чисел может быть принята за другую последовательность.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1900" y="1276393"/>
            <a:ext cx="4936500" cy="26636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1800" y="4513200"/>
            <a:ext cx="3071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последовательностей для сравнения типов роста.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90875" y="397625"/>
            <a:ext cx="6629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2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разных типов роста последовательностей
</a:t>
            </a:r>
            <a:endParaRPr lang="en-US" sz="1928" dirty="0"/>
          </a:p>
        </p:txBody>
      </p:sp>
      <p:sp>
        <p:nvSpPr>
          <p:cNvPr id="7" name="Text 2"/>
          <p:cNvSpPr txBox="1"/>
          <p:nvPr/>
        </p:nvSpPr>
        <p:spPr>
          <a:xfrm>
            <a:off x="647700" y="1518533"/>
            <a:ext cx="2584247" cy="26629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графике видно, как по-разному ведут себя последовательности с разными правилами изменения. Это помогает сравнивать темп роста без лишних вычислений.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71888" y="4165341"/>
            <a:ext cx="3358200" cy="690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7340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прибавление даёт плавный рост, умножение — резкое увеличение, а почти постоянная последовательность меняется медленно и неравномерно.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7150" y="397625"/>
            <a:ext cx="6622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определить закономерность
</a:t>
            </a:r>
            <a:endParaRPr lang="en-US" sz="2330" dirty="0"/>
          </a:p>
        </p:txBody>
      </p:sp>
      <p:sp>
        <p:nvSpPr>
          <p:cNvPr id="8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2756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Арифметическая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6, 9, 12, 15 каждое следующее число больше предыдущего на 3. Значит, это арифметическая последовательность с разностью d = 3.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120790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Геометрическая последовательность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ряду 3, 6, 12, 24 каждый член вдвое больше предыдущего. Это геометрическая последовательность, где знаменатель q равен 2.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5626762" y="1524023"/>
            <a:ext cx="2051285" cy="27336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квадратов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 1, 4, 9, 16 состоит из квадратов натуральных чисел: 1², 2², 3², 4². Здесь правило видно не по разности, а по смыслу чисел.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 числовых последовательностях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Числовые последовательности помогают видеть правило в ряду чисел и уверенно находить следующий шаг. Важно различать арифметический и геометрический виды, проверять разность, отношение и пользоваться формулой.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2026-05-29T15:05:47Z</dcterms:created>
  <dcterms:modified xsi:type="dcterms:W3CDTF">2026-05-29T15:05:47Z</dcterms:modified>
</cp:coreProperties>
</file>