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букв ъ и ь в русской графике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ъ и ь помогают читать, писать и понимать слова.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уже важно уверенно находить приставки, определять мягкость согласных и не путать служебные знаки. Именно тогда ъ и ь начинают влиять на грамотность в обычных словах и упражнениях.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мягкий знак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на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мягкий знак показывает, что согласный читается мягко: конь, день, тетрадь, учитель. Без него звучание слова стало бы другим.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мягкости 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слова ь помогает сохранить мягкость согласного и сделать чтение точным: пальто, просьба, вьюга. Он не образует звук, а только уточняет произношение.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формах слов мягкий знак нужен не для звучания, а для грамматики: беречь, стеречь, плачь. Он помогает различать формы и писать их правильно.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без собственного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 произносится отдельно, но влияет на чтение слова и его написание. Поэтому ь важен и в орфографии, и в понимании структуры слова.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твёрдый знак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после приставок перед е, ё, ю, я: подъезд, съёмка, объявление, разъезд. Он показывает, что приставка и корень разделяются.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звук, а 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твёрдый знак не читается. Его задача — подсказать, как правильно разделить части слова и избежать ошибки в произношении.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ъ согласный перед гласной произносится твёрдо и отдельно. Поэтому буквы е, ё, ю, я читаются как два звука, а не как один.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круг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мягкого знака, ъ встречается реже и нужен в более определённых случаях. Чаще всего его выбирают по правилу о приставке и йотированных гласных.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66476"/>
            <a:ext cx="10121400" cy="32001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букв ъ и ь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 между двумя знаками и запомнить, где каждый из них нужен.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чаще связан со звучанием согласного, а твёрдый — с разделением приставки и гласной.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для основной школы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 конце слова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последнего согласного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 слова ь часто показывает, что согласный должен читаться мягко: конь, дверь, уголь. Без этого знака произношение было бы менее точным.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пар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слова с ь и без него: мел — мель, угол — уголь. Такие пары хорошо показывают, как одна буква меняет звучание.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слуху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последний согласный в слове звучит мягко, мягкий знак нередко нужен на письме. Это помогает школьнику быстрее выбирать правильное написание.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часто встречаются слова ночь, конь, тетрадь, зверь. Они закрепляют правило и учат внимательно слышать мягкость на конце слова.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середине слова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мягкости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вроде вьюга и пальто ь помогает сохранить мягкое произношение согласного и не даёт слову читаться иначе.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внутри основы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семья мягкий знак стоит в середине и помогает правильно разделить звучание. Без него слово читалось бы грубее и менее точно.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буквами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может стоять между согласным и гласной, как в колье. Он не читается отдельно, но направляет произношение соседних звуков.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 однокоренные слова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 встречается и в некоторых формах слов, и в родственных словах. Поэтому его нужно замечать не только в знакомых примерах, но и в новых словах.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словах мягкий знак встречается чаще всего, потому что он нужен в разных позициях и формах.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ь показывает, что этот знак используется шире, а ъ связан с более конкретным правилом.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ъ и ь в учебных словах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данной презентации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ь или ъ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двух основных правилах: мягкость согласного и разделение после приставки.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особенно полезны для сравнения: они сразу показывают, что ъ и ь могут влиять не только на произношение, но и на смысл.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пары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на уроке показывают, как один знак меняет чтение и значение слова.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данной презентации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знаков в словах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школьные случаи употребления ъ и ь: после приставки, на конце слова и в середине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словах ь встречается чаще, а ъ нужен в более узком случае — после приставок перед е, ё, ю, 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орфографических правил русского языка.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буквы ъ и ь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ъ и ь обозначали особые краткие гласные звуки и входили в систему письма как полноценные буквы.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ъ и ь выполняют орфографические функции: помогают различать произношение, формы слов и границы приставок.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языке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краткие гласные исчезли, а их буквенные обозначения перестали передавать отдельные звуки.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странице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текстах ъ и ь встречались заметно чаще, чем сейчас: они отражали звуки, которые тогда ещё существовали в речи. На иллюстрации это можно показать плотной строкой старинного письма и подчеркнуть его необычную для школьника форму.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слове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буквы работают иначе. В слове подъём твёрдый знак разделяет приставку и гласную, а в слове ночь мягкий знак помогает передать мягкость согласного. Современное письмо стало короче, но функции знаков сохранились.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функций во 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старого текста и знакомого школьного слова хорошо показывает, как язык меняется. Буквы, которые когда-то обозначали звуки, теперь помогают точнее читать и писать слова, не мешая, а упорядочивая орфографию.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и современная роль знаков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примеров, встречающихся на уроках и в упражнениях по орфографии.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представлен шире, потому что он нужен в разных позициях и грамматических формах; твёрдый знак встречается реже и связан главным образом с приставками.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ъ и ь в школьных примерах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из материалов презентации и школьных орфографических упражнений.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ъ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подъезд, съёмка, объявление ученики часто забывают твёрдый знак после приставки, потому что не замечают границу между частями слова.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мягкий знак ставят там, где он не нужен: в словах молоко, герой, урок. Ошибка появляется, если ориентироваться только на звучание.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ъ и смягчающий ь выполняют разные задачи. Если не различать их роли, легко выбрать неправильный знак в похожих словах.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к правилу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возникает из-за спешки: ученик не проверяет приставку, не определяет мягкость согласного и не сверяет слово с образцом.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ъ и 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знак по составу слова и следующей букве.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911375"/>
            <a:ext cx="84930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4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321625" y="22272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Вьюнок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слове ь нужно запомнить как часть традиционного написания. Он помогает правильно передать звучание слова и не даёт прочитать его без нужной мягкости.
</a:t>
            </a:r>
            <a:endParaRPr lang="en-US" sz="1968" dirty="0"/>
          </a:p>
        </p:txBody>
      </p:sp>
      <p:sp>
        <p:nvSpPr>
          <p:cNvPr id="12" name="Text 3"/>
          <p:cNvSpPr txBox="1"/>
          <p:nvPr/>
        </p:nvSpPr>
        <p:spPr>
          <a:xfrm>
            <a:off x="706023" y="3827750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мягкий знак стоит в середине слова и указывает на особое произношение. Такое написание часто встречается в упражнениях, поэтому слово полезно запомнить целиком.
</a:t>
            </a:r>
            <a:endParaRPr lang="en-US" sz="1968" dirty="0"/>
          </a:p>
        </p:txBody>
      </p:sp>
      <p:sp>
        <p:nvSpPr>
          <p:cNvPr id="13" name="Text 4"/>
          <p:cNvSpPr txBox="1"/>
          <p:nvPr/>
        </p:nvSpPr>
        <p:spPr>
          <a:xfrm>
            <a:off x="2321639" y="5448307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 этом слове показывает разделение приставки и буквы ё. Если его пропустить, чтение станет неправильным, хотя состав слова останется тем же.
</a:t>
            </a:r>
            <a:endParaRPr lang="en-US" sz="1968" dirty="0"/>
          </a:p>
        </p:txBody>
      </p:sp>
      <p:sp>
        <p:nvSpPr>
          <p:cNvPr id="14" name="Text 5"/>
          <p:cNvSpPr txBox="1"/>
          <p:nvPr/>
        </p:nvSpPr>
        <p:spPr>
          <a:xfrm>
            <a:off x="706023" y="70821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 подчиняется простому правилу с ъ после приставки, но его написание нужно знать как словарное. Такие слова развивают орфографическую зоркость.
</a:t>
            </a:r>
            <a:endParaRPr lang="en-US" sz="1968" dirty="0"/>
          </a:p>
        </p:txBody>
      </p:sp>
      <p:sp>
        <p:nvSpPr>
          <p:cNvPr id="15" name="Text 6"/>
          <p:cNvSpPr txBox="1"/>
          <p:nvPr/>
        </p:nvSpPr>
        <p:spPr>
          <a:xfrm>
            <a:off x="2321624" y="86808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Бульон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мягкий знак сохраняется по исторически сложившемуся написанию. Для школьника важно не угадывать, а запоминать подобные формы по образцу и словарю.
</a:t>
            </a:r>
            <a:endParaRPr lang="en-US" sz="19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в одной таблице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самые важные случаи употребления ъ и ь перед контрольной работой.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ориентироваться на состав слова и позицию знака, выбор между ъ и ь становится понятным и быстрым.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орфографии.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правильно писать ъ и 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знак помогает сразу понять, как читать слово: где есть мягкость, где нужно разделение, а где буква пишется по правилу, а не по слуху.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выбирает ъ и ь, снижается число орфографических ошибок в диктантах, упражнениях и самостоятельных работах по русскому языку.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помогают видеть приставку, окончание и форму слова. Такое наблюдение делает разбор слова более осмысленным и точным.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употребления ъ и ь важно не только на уроках, но и в любых письменных текстах, где аккуратность и ясность особенно заметны.
</a:t>
            </a:r>
            <a:endParaRPr lang="en-US" sz="2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буквах ъ и 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ь и ъ не дают собственного звука, но помогают точно передавать мягкость, разделение звуков и грамматические формы. Их правильное написание делает русскую речь и письмо более ясными и грамотными.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2026-05-28T06:58:04Z</dcterms:created>
  <dcterms:modified xsi:type="dcterms:W3CDTF">2026-05-28T06:58:04Z</dcterms:modified>
</cp:coreProperties>
</file>