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власть направляла знания, искусство и общественную жизнь.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культура в СССР и РФ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власть влияла на знания и искусство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СССР наука и культура были частью государственной политики, а не только сферой творчества. В РФ они стали свободнее, но сильнее зависеть от реформ, рынка и грантов.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темы: от советской модели к российской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строит централизованную систему: определяет приоритеты, распределяет ресурсы и задаёт допустимые темы в науке и культуре.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единая модель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сохраняются ключевые институты, но растут открытость, конкуренция и разнообразие источников поддержки.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переходный перелом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сочетает государственное управление, рыночные механизмы и цифровую среду, поэтому сферы развиваются неравномерно.
</a:t>
            </a:r>
            <a:endParaRPr lang="en-US" sz="105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РФ: смешанная система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стал началом новой государственной модели, в которой наука и культура должны были служить модернизации и воспитанию общества.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обозначил поворот к активному государственному управлению знаниями и искусством.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Системы, которые формировали знания и искусство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вузы и Академия наук образовывали единую лестницу подготовки кадров. Учёба, распределение и работа по государственному заказу связывали образование с нуждами страны и делали карьеру предсказуемой.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для кадров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киностудии, издательства и дома творчества образовывали плотную культурную сеть. Через союзы и учреждения распределялись сцены, тиражи, командировки и возможности публичного успеха.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для искусства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НИИ выполняли прикладные задания для промышленности, обороны и энергетики. Они превращали научную идею в технологию, а технологию — в результат, нужный плановой экономике.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для практики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как фильтр тем и смыслов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задавала допустимый круг тем: индустриализация, война, трудовой подвиг и научный прогресс. Всё, что поддерживало образ сильного государства, получало больше внимания и ресурсов.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приоритет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 особенно ценились коллективизм, оптимизм и ясный сюжет. Художнику и писателю предлагалось не просто описывать жизнь, а показывать желаемый образ будущего.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от исследователя ждали практической пользы и оборонной значимости. Чем ближе работа была к хозяйственным или военным задачам, тем выше считалась её ценность.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оборона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линия могла ограничивать свободный выбор тем и методов. Поэтому успех зависел не только от таланта, но и от соответствия политическому контексту эпохи.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соответствия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отбор материалов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текста, сценария или выставочного проекта от подачи до разрешения или отказа.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устроена советская наука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дисциплины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Физика, математика и химия считались дисциплинами стратегического значения. Они давали основу для новых технологий, оборонных разработок и международного престижа страны.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Прикладные институты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НИИ работали ближе к практике, чем университетская наука. Они решали конкретные задачи предприятий, армии и инфраструктуры, поэтому были тесно связаны с плановой экономикой.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производством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энергетика и приборостроение связывали лаборатории с заводами и конструкторскими бюро. Исследование оценивалось не только по новизне, но и по тому, можно ли внедрить результат.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и иерархия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Академия наук задавала долгосрочные ориентиры и символический статус науки. Её институты концентрировали сильные школы, а научные звания и премии усиливали систему профессиональной иерархии.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Победы, изменившие образ страны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искусственного спутника Земли в 1957 году стал доказательством, что советская наука способна обгонять соперников в самых престижных областях.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Спутник-1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 атом вошли в национальный миф как доказательство силы советской системы. Эти успехи долго использовались и в пропаганде, и в массовой памяти.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миф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Атомный проект дал стране ядерный щит и укрепил её военное сдерживание. Научные коллективы работали в условиях высочайшей секретности и государственной приоритетности.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Оборонный результат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Юрия Гагарина в 1961 году сделал космическую программу всемирным событием. Он превратил научное достижение в мощный символ страны и эпохи.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человек в космосе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Сессия ВАСХНИЛ 1948 года показала, что идеология могла не только спорить с наукой, но и надолго менять её направления.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давления на генетику и автономию научной дискуссии.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сессии ВАСХНИЛ 1948 года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1930-м годам в СССР сложилась система, где творческая карьера почти полностью зависела от официальных институтов и допуска к ресурсам.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когда творческие союзы получили статус главных посредников между государством и художником.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советской культурной политики; уставы творческих союзов СССР
</a:t>
            </a:r>
            <a:endParaRPr lang="en-US" sz="12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Соцреализм: главный художественный канон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Соцреализм требовал изображать жизнь не такой, как она есть, а такой, какой она должна быть по замыслу государства. Отсюда — ясный конфликт, положительный герой и уверенная развязка.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Нормативный взгляд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стиль не только ограничивал художников, но и формировал целую систему премий, заказов и публикаций. Чем точнее автор следовал норме, тем выше были шансы на признание.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поощрение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живописи, литературе и кино канон создавал узнаваемый мир с понятными символами: стройка, завод, школа, фронт, дом будущего. Такой язык был удобен для массового восприятия.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визуальный код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в соцреализме важнее частной судьбы: герой раскрывается через труд, дисциплину и служение общему делу. Личное чувство допустимо, если оно не спорит с общественной задачей.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 коллектив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поэзия: официальное и неофициальное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перестройки ранее запрещённые произведения начали выходить массово и открыто обсуждаться. Это изменило представление о советской словесности и вернуло в культурную память многие имена.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1980-х: возвращение текстов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послевоенные десятилетия рядом с печатной литературой усилились рукописные копии, домашнее чтение и устная передача текстов. Самиздат стал способом сохранить личный голос вне контроля редакций.
</a:t>
            </a:r>
            <a:endParaRPr lang="en-US" sz="869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1950–1970-е: неофициальное чтение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1930-е годы литература окончательно разделилась на официальную и закрытую. Публикации проходили через идеологический отбор, а тексты, не вписывавшиеся в канон, часто откладывались в стол.
</a:t>
            </a:r>
            <a:endParaRPr lang="en-US" sz="894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жесткий отбор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театр между переменами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1960-е кино перестало говорить только лозунгами. Режиссёры сосредоточились на сомнениях, семейных конфликтах и внутреннем выборе человека, и зритель увидел на экране более живую повседневность.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человека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позднего СССР часто прятал острые смыслы в подтексте, иронии и условном языке сцены. Так можно было говорить о страхе, лжи и усталости системы, не произнося всего прямо.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вместо прямоты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1980-х на экраны и сцену пришли сюжеты о травмах прошлого, репрессиях и распаде привычного мира. Искусство стало пространством публичного разговора о том, что раньше замалчивалось.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темы перестройки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4388" y="1686040"/>
            <a:ext cx="321075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формы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музыка сохраняла высокий престиж: симфонии, оперы и концерты были частью официальной культурной политики. При этом доступ к широкой аудитории обеспечивали радио, телевидение и большие концертные площадки.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сцена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Бардовская песня и рок показали спрос на более личный и свободный язык. Эти жанры долго существовали на границе разрешённого, а их популярность росла именно из-за ограничения свободы.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вне канона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Эстрада стала самым массовым и заметным музыкальным форматом. Песни быстро расходились по стране, но их содержание и исполнение оставались под внимательным контролем редакторов и чиновников.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Эстрада и надзор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образ советского города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архитектура всё чаще решала практическую задачу: быстро строить много жилья, школ и общественных зданий. На первый план вышли типовые решения и экономия материалов.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массовому строительству
</a:t>
            </a:r>
            <a:endParaRPr lang="en-US" sz="917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Сталинская архитектура подчёркивала мощь государства через высоту, симметрию и декоративную торжественность. Здания должны были не только служить, но и внушать чувство исторического масштаба.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Монументальный старт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город объединял работу, жильё и общественные пространства в единую систему. Именно поэтому архитектура стала одним из самых заметных и долговечных следов эпохи.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проекта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Хрущёвки и панельные кварталы стали самым массовым ответом на жилищный дефицит. Они резко изменили городской ландшафт и привычный быт миллионов людей, хотя часто были однообразны.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город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Оттепель: мягкая либерализация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64126"/>
            <a:ext cx="25092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1953 года усилилось ощущение перемен: смягчился страх, расширились темы в литературе, кино и науке. В центр внимания всё чаще попадали личность и повседневный опыт.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271975"/>
            <a:ext cx="25092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год: начало перемен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67225" y="3064126"/>
            <a:ext cx="25092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1950-х — началу 1960-х культурная свобода оставалась ограниченной, но именно тогда возникли новые интонации, которые позже определили целое поколение художников и учёных.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267225" y="2271975"/>
            <a:ext cx="25092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Результат: осторожная либерализация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313613" y="3064126"/>
            <a:ext cx="25092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и последующая реабилитация части репрессированных укрепили надежду на обновление. Одновременно расширились международные научные контакты и осторожно ослабли прежние запреты.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313613" y="2271975"/>
            <a:ext cx="25092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 год: поворот к открытости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1980-х накопился разрыв между масштабом системы и её способностью быстро обновляться. Это особенно заметно по росту альтернативной культуры и усталости официальных форм.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того, что скрытые проблемы позднего СССР уже требовали открытого разговора.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позднего СССР; исследования периода перестройки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Перестройка: свободы и кризис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изменила саму атмосферу публичной речи. В газетах, журналах и на телевидении начали обсуждать то, что раньше скрывали: репрессии, дефицит, провалы управления и противоречия официальной версии истории.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разговор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открыла дорогу новому гражданскому языку, но одновременно ускорила распад старых институтов. Для многих это стало временем надежды, а для системы — временем необратимой перегрузки.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системы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идеологического давления не сопровождалось устойчивым экономическим ростом. Наука и культура по-прежнему зависели от бюджета, а кризис финансирования делал свободу уязвимой.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без опоры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тексты и фильмы вернулись к читателю и зрителю. Это быстро расширило культурное пространство, но одновременно показало, насколько многого общество не знало о собственной истории.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запретного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СССР сохранил сильные институты, но изменил правила игры: теперь наука и культура развиваются через смешение государства, рынка и цифровой среды. Главный итог — больше свободы, но и больше неравенства.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преемственность и разрывы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2026-07-26T06:52:27Z</dcterms:created>
  <dcterms:modified xsi:type="dcterms:W3CDTF">2026-07-26T06:52:27Z</dcterms:modified>
</cp:coreProperties>
</file>