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1059975"/>
            <a:ext cx="50586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человека: Основные темы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52698" y="2501625"/>
            <a:ext cx="43986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наследственности и здоровье будущих поколений через половое размножение.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полового размножения и наследственности в жизни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механизма размножения и наследственных заболеваний помогает понять особенности организма и снизить риск патологий у потомства.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происходит половое размножение у человека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— слияние половинок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 и яйцеклетка сливаются, образуя зиготу с новым набором генов. Это начало развития новой жизни с уникальным генотипом.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гамет: ключ к разнообразию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клетки образуются в организме в процессе гаметогенеза. Эти клетки несут по половине генетического материала, что обеспечивает уникальность каждого потомка.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и выживание вида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вариациям в генах потомки лучше адаптируются к изменениям окружающей среды, что укрепляет стабильность человеческого рода.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клетки: строение и функции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Яйцеклетка — крупная и питательная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Яйцеклетка — самая большая клетка человека, содержит 23 хромосомы и необходима для питания будущего эмбриона. Она создана для хранения и передачи наследственной информации.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 — мелкий и подвижный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 значительно меньше и высоко подвижен, несёт половину хромосом и предназначен обеспечить проникновение в яйцеклетку для оплодотворения.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полового размножения человека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развитие от гаметообразования до рождения ребёнка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генетики человека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имеет 23 пары хромосом — носителей наследственной информации, получаемых поровну от каждого родителя.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Гены, расположенные в хромосомах, могут быть доминантными или рецессивными, что влияет на проявление признаков у потомства.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генов родителей создаёт уникальный генотип ребёнка, определяющий множество биологических характеристик.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наследования признаков по диаграмме Пеннетта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вероятность появления различного цвета глаз у ребёнка при разных генотипах родителей.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оба родителя имеют ген голубых глаз, вероятность рождения ребёнка с голубыми глазами составляет примерно 25%.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данные по генетике, 2023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0741"/>
            <a:ext cx="4002600" cy="1719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979216"/>
            <a:ext cx="4002600" cy="1719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наследственные заболевания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514575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Моногенные заболевания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болезни вызваны мутациями в одном гене и часто передаются по наследству. Примеры включают муковисцидоз и фенилкетонурию, которые проявляются с рождения или в раннем возрасте.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3273050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Многофакторные и хромосомные болезни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в результате сочетания нескольких генетических факторов и внешних условий. Примеры — синдром Дауна, вызванный нарушением числа хромосом, и болезни с комплексной наследственностью.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27277" y="1467950"/>
            <a:ext cx="4489447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наследственных заболеваний и их характеристики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наследственные болезни с разными типами наследования и симптомами, влияние которых распространяется на разные системы организма.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заболевания проявляются специфическими симптомами и наследуются по разным типам, что важно для диагностики и профилактики.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справочники и исследования, 2023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появления наследственных болезней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ДНК возникают наследственным путём или спонтанно в результате ошибок при делении клеток.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радиации и химических веществ увеличивает вероятность генетических повреждений и нарушений.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вирусы могут вызывать изменения в геноме, повышая риск появления наследственных расстройств.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частая причина — случайные мутации во время образования половых клеток, влияющие на будущих детей.
</a:t>
            </a:r>
            <a:endParaRPr lang="en-US" sz="9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мутации: виды и последствия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63850" y="37034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мутаций варьируются от незначительных изменений до тяжёлых заболеваний. Вероятность передачи мутации ребёнку выше, если оба родителя имеют дефекты в одинаковых генах или хромосомах.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3850" y="263894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Точечные мутации изменяют отдельные гены, влияя на конкретные белки. Хромосомные мутации затрагивают большие участки хромосом, вызывая сильные нарушения. Геномные мутации меняют количество хромосом, что часто несовместимо с жизнью.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передачи наследственных заболеваний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Аутосомно-доминантное наследование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родителя есть доминантный ген болезни, вероятность передачи недуга каждому ребёнку составляет 50%. Проявление заболевания обычно у всех, кто унаследовал мутацию.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Аутосомно-рецессивное наследование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Заболевание проявится только если ребёнок получит рецессивный ген от обоих родителей-носителей, тогда вероятность болезни составляет 25%.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Сцепленное с полом наследование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болезни, как гемофилия, передаются через X-хромосому. Мужчины чаще болеют, так как имеют только одну X-хромосому.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092014"/>
            <a:ext cx="3918900" cy="11987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наследственных и приобретённых заболеваний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различия между наследственными и приобретёнными болезнями, подчёркивая причины, развитие и возможности лечения.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заболевания предопределены генетически и требуют профилактики, тогда как приобретённые вызваны внешними факторами и часто лечатся эффективнее.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литература и данные ВОЗ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665" y="1353524"/>
            <a:ext cx="240975" cy="27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193607"/>
            <a:ext cx="261000" cy="26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9665" y="3019267"/>
            <a:ext cx="240975" cy="275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59342"/>
            <a:ext cx="261000" cy="261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меры профилактики наследственных заболеваний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консультирование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выявить риски в семье, даёт рекомендации для планирования детей и снижения вероятности наследственных болезней.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Скрининг семейного анамнеза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истории заболеваний родственников позволяет предварительно определить возможные наследственные патологии.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Пренатальная диагностика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Обследование плода во время беременности для выявления генетических отклонений и своевременного принятия решений.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правильного питания и отказ от вредных привычек уменьшают риск возникновения мутаций у будущих детей.
</a:t>
            </a:r>
            <a:endParaRPr lang="en-US" sz="7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консультирование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уточнения диагноза применяются молекулярные методы, позволяющие обнаружить мутации ещё до рождения ребёнка, что способствует выбору эффективной профилактики и лечения.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 изучает семейный анамнез, выявляет возможные наследственные риски и информирует супругов о вероятности передачи болезней детям, что помогает принять обоснованные решения при планировании семьи.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наследственных заболеваний в России и мире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зарегистрированных случаев отражает улучшение диагностики и информированности, а не только увеличение заболеваемости.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вариации частоты заболеваний между регионами, что связано с разной диагностической способностью и генетическими особенностями популяций.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РФ, Европейский генетический консорциум, CDC США, данные 2023 года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здорового образа жизни родителей на будущее детей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 помогает наследственности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витаминов и минералов укрепляет генетический материал родителей. Международные организации советуют планировать беременность и избегать контакта с токсинами для здоровья потомства.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вредных привычек снижает генетические риски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Алкоголь и курение перед зачатием повышают вероятность мутаций у будущих детей. Формирование здоровых привычек до беременности значительно снижает риски развития наследственных заболеваний.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общественная роль в профилактике наследственных заболеваний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 семейные программы обучения способствуют развитию ответственного отношения к репродуктивному здоровью и профилактике генетических заболеваний.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кампании повышают уровень генетического тестирования среди молодёжи, позволяя выявлять риски на ранних этапах планирования семьи.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Информированность населения способствует выбору профилактических мер и снижению частоты наследственных заболеваний в обществе.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для снижения наследственных болезней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773050" y="1409937"/>
            <a:ext cx="3806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идентификация и профилактика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Преимплантационная диагностика и ДНК-скрининг позволяют выявлять генетические отклонения до имплантации и беременности, обеспечивая выбор здоровых эмбрионов и снижение риска тяжёлых заболеваний.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64150" y="1409950"/>
            <a:ext cx="3806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редактирование и диагностика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CRISPR-Cas9 позволяет исправлять мутации в генах, предотвращая развитие наследственных заболеваний ещё в ранних стадиях развития эмбриона.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ключевые знания для здоровья будущих поколений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механизмов наследования и полового размножения способствует профилактике генетических заболеваний. Осознанный подход к планированию семьи помогает сохранить здоровье и благополучие общества.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2026-05-09T00:20:04Z</dcterms:created>
  <dcterms:modified xsi:type="dcterms:W3CDTF">2026-05-09T00:20:04Z</dcterms:modified>
</cp:coreProperties>
</file>