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Запада на финале индустриализма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фабрики перестали определять всё.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 сменил экономическую основу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западные страны постепенно ушли от фабричной экономики к миру услуг, технологий и 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индустриальное общество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опирается на крупные заводы, массовое фабричное производство и стандартизированные товары, выпускаемые большими сериями для широкого рынка.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основу составляет наёмный труд на предприятиях, где важны дисциплина, специализация операций и высокая производительность, достигаемая через разделение труда.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общества быстро урбанизируются: население концентрируется в городах, где сосредоточены рабочие места, транспорт, жильё и основные социальные услуги.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этой модели играет заметную роль, развивая инфраструктуру, регулируя рынок труда и поддерживая социальную стабильность через школы, медицину и пенсии.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перехода 1950–2000-е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не был одномоментным: каждая декада добавляла новые экономические и социальные сдвиги.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индустриальная логика заметно ослабла, уступив место сервисам, технологиям и знаниям.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периодизация перехода западных стран к постиндустриальным чертам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толкало Запад к новой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перехода складывались одновременно и усиливали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занятости от производства к услугам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росла быстрее промышленности, а различия между странами отражали их историческую структуру и государственную политику.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англосаксонских странах сервисная экономика стала доминировать раньше, чем в континентальной Европе.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западным экономикам 1970–1990-х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росли, а какие сокращались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услуги, страхование и банковский сектор быстро расширялись, потому что капитал стал двигаться быстрее, а экономике требовались новые механизмы управления рисками и инвестициями.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здравоохранение превратились в крупные сферы занятости: рос спрос на квалифицированных специалистов, а государства и семьи больше инвестировали в человеческий капитал.
</a:t>
            </a:r>
            <a:endParaRPr lang="en-US" sz="90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логистика и информационные услуги усилили связь между производством и потребителем, сделав экономику более гибкой, мобильной и зависимой от обмена данными.
</a:t>
            </a:r>
            <a:endParaRPr lang="en-US" sz="955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Шахты, металлургия, судостроение и массовые сборочные линии сокращались быстрее всего, поскольку уступали по издержкам, экологической нагрузке и конкурентоспособности новым отраслям.
</a:t>
            </a:r>
            <a:endParaRPr lang="en-US" sz="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вынос производства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ручной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линии и промышленные роботы заменяли часть ручных операций, повышая выпуск продукции, но уменьшая спрос на малоквалифицированный труд на старых предприятиях.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переносили трудоёмкие этапы производства туда, где зарплаты были ниже, а регулирование мягче, чтобы сохранить конкурентоспособность на мировом рынке.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стало распределяться по разным странам: комплектующие делали в одном месте, сборку — в другом, а продажу — в третьем.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взаимосвязь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усилила взаимозависимость государств: сбой в одном звене мог повлиять на цены, занятость и поставки в целом регионе.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нефтяные кризисы и стагфляция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издержкам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нефть резко увеличил издержки транспорта, промышленности и коммунального сектора, поэтому подорожание энергии быстро почувствовали и предприятия, и домохозяйства.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ускорялась, хотя производство не росло, а безработица не снижалась. Именно это сочетание и получило название стагфляции.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рецепты кейнсианской политики оказались недостаточными, потому что они были рассчитаны на обычный спад, а не на одновременный рост цен и безработицы.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Перенастройка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начали пересматривать бюджетную, энергетическую и промышленную политику, уделяя больше внимания эффективности, конкуренции и экономии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нефтяных шока показали, что старые механизмы роста больше не обеспечивают стабильность.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нефтяных шока в 1970-х ускорили переход к новой экономической модели.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истории стран Запада, 1973 и 1979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модель реформ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Маргарет Тэтчер опирался на приватизацию, дерегулирование и сокращение прямого участия государства в экономике. Считалось, что конкуренция и частная инициатива быстрее обновят устаревшие отрасли.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профсоюзы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власти ограничили влияние профсоюзов, особенно в традиционных индустриальных секторах. Это усилило управляемость предприятий, но ослабило коллективную защиту работников и изменило баланс сил на рынке труда.
</a:t>
            </a:r>
            <a:endParaRPr lang="en-US" sz="874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финансовые услуги превратила Лондон в один из главных мировых центров капитала. Банковский сектор рос быстрее промышленности и стал важным источником доходов и занятости.
</a:t>
            </a:r>
            <a:endParaRPr lang="en-US" sz="918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повысил гибкость экономики, но болезненно ударил по северу Англии, Уэльсу и старым индустриальным городам. Разрыв между успешными и депрессивными районами заметно усилился.
</a:t>
            </a:r>
            <a:endParaRPr lang="en-US" sz="9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модернизации соцгосударства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Сохранение гарантий
</a:t>
            </a:r>
            <a:pPr algn="l" indent="0" marL="0">
              <a:lnSpc>
                <a:spcPct val="115000"/>
              </a:lnSpc>
              <a:buNone/>
            </a:pPr>
            <a:r>
              <a:rPr lang="en-US" sz="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страны не отказались от социальной защиты, а перестроили её под новые экономические условия. Государство помогало не только поддерживать доходы, но и сохранять занятость.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пассивных выплат усилились программы переобучения, трудоустройства и поддержки мобильности. Человек должен был быстрее переходить в новые отрасли, а не выпадать из экономики.
</a:t>
            </a:r>
            <a:endParaRPr lang="en-US" sz="910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Инвестиции в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 соседние страны вложили больше ресурсов в школы, университеты, исследования и технологии. Это помогло соединить высокую конкурентоспособность с широким доступом к образованию.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Адаптация без отказа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стало более гибким: оно защищало базовые стандарты жизни, но требовало адаптации к рынку. Такой баланс смягчил издержки модернизации и сохранил доверие общества.
</a:t>
            </a:r>
            <a:endParaRPr lang="en-US" sz="8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стратегии перехода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показывает, что западные страны по-разному сочетали рынок, государственное регулирование и социальную защиту, выбирая темп реформ в зависимости от своих традиций и кризисов.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противопоставление рынка и государства оказалось упрощением: в реальности устойчивее работали смешанные решения.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реформ в Великобритании, Швеции и странах Западной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рынок труда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промышленных центрах сокращались постоянные рабочие места, а вместо них росли временные и неполные контракты. Занятость становилась менее стабильной и более зависимой от конъюнктуры.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средний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рабочий класс сокращался, тогда как возрастала доля специалистов, менеджеров и работников сферы услуг. Средний слой общества менялся по составу и по образу жизни.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без высокой квалификации попадала в уязвимое положение: вход на рынок труда усложнялся, а первые рабочие места были менее защищёнными и хуже оплачиваемыми.
</a:t>
            </a:r>
            <a:endParaRPr lang="en-US" sz="1286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старых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шахт, металлургии и судостроения чаще сталкивались с закрытием предприятий и потерей квалификации. Для них переход к новым секторам был особенно трудным и долгим.
</a:t>
            </a:r>
            <a:endParaRPr lang="en-US" sz="12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экономика знаний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Расширение высшего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доступ к университетам сделал высшее образование обычным этапом жизненного пути. Для экономики это означало рост числа людей, способных работать со сложной информацией и технологиями.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ключевые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спроса оказались инженерные, управленческие и аналитические компетенции. Производительность всё чаще зависела не от физического труда, а от умения создавать и применять знания.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Обучение на протяжении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и государства стали ожидать от работников готовности переучиваться в течение всей жизни. Быстрые изменения технологий сделали единовременное образование недостаточным для стабильной карьеры.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Наука как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превратилось в главный ресурс роста, а университеты и исследовательские центры — в важные узлы конкурентоспособности. Так экономика знаний стала опорой постиндустриального этапа.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и новые приоритеты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сообщество и затем Европейский союз усилили экономическую взаимосвязь стран Западной Европы. Снятие барьеров для товаров, капитала и рабочей силы ускорило интеграцию рынков.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Конкурентоспособность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 всё важнее становилась способность конкурировать не количеством сырья, а качеством продукции, услуг и технологий. Это меняло саму логику экономической политики.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Кооперация в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исследовательских программ, совместных проектов и научных сетей помогало странам объединять ресурсы. Инновации стали рассматриваться как главный источник долгосрочного роста.
</a:t>
            </a:r>
            <a:endParaRPr lang="en-US" sz="90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Модернизация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модернизация требовала согласованных стандартов, инвестиций и обмена опытом. Европейская интеграция стала не только политическим, но и экономическим инструментом обновления.
</a:t>
            </a:r>
            <a:endParaRPr lang="en-US" sz="9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ценности позднего XX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а затем цифровые технологии резко расширили поле повседневной информации. Люди начали жить в более насыщенной медиасреде, где новости и образы быстро формировали взгляды.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самореализация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становилось более индивидуализированным: возрастал спрос на личный выбор, мобильность и разнообразие жизненных траекторий. Единая модель успеха уступала множеству вариантов.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позднего XX века всё сильнее связывалась с информацией, символами и публичным образом. Влияние получали те, кто умел быстро работать с данными и вниманием аудитории.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ценности отражали переход от коллективной дисциплины индустриальной эпохи к более гибкому и открытомy обществу. Это меняло стиль жизни, коммуникацию и ожидания от будущего.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издержки перехода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заводов и шахт приводило к массовой безработице в целых регионах. Для многих семей это означало утрату привычного образа жизни и долгий поиск новой опоры.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 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реструктуризации предприятий вызывали забастовки, демонстрации и сопротивление местных сообществ. Люди защищали не только рабочие места, но и идентичность своих городов.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загрязнения, проблемы энергии и опасения за качество среды сделали экологическую повестку одной из центральных. Модернизация стала оцениваться не только по темпам роста, но и по цене.
</a:t>
            </a:r>
            <a:endParaRPr lang="en-US" sz="1239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партии всё чаще сталкивались с недоверием: часть общества считала, что они не справляются с переменами. Это усиливало политическую нестабильность и поляризацию мнений.
</a:t>
            </a:r>
            <a:endParaRPr lang="en-US" sz="12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индустриализма и ранний постиндустриальный этап
</a:t>
            </a:r>
            <a:endParaRPr lang="en-US" sz="208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признаки старой индустриальной модели сосуществовали с чертами нового этапа, формируя переходную экономику западных стран конца XX 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не означал исчезновения промышленности, а менял её роль: производство сохранялось, но центр роста смещался к услугам, информации и образованию.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процессов западных экономик 1970–2000-х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фабрики к знаниям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западные страны уже жили в иной экономической логике: фабрика перестала быть главным символом прогресса, а знания, услуги и технологии определяли развитие общества и 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2026-07-26T15:08:07Z</dcterms:created>
  <dcterms:modified xsi:type="dcterms:W3CDTF">2026-07-26T15:08:07Z</dcterms:modified>
</cp:coreProperties>
</file>