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 лесотундра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формируют холодный пояс России — от арктических островов до тайги.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северные природные зоны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лежат на островах Северного Ледовитого океана и на самых северных участках страны. Тундра тянется вдоль морских побережий — от Кольского полуострова до Чукотки. Лесотундра — переход южнее тундры; к югу теплее и влажнее.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пустыни: самые суровые условия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самого тёплого месяца здесь обычно ниже +5 °C. Даже летом воздух остаётся холодным, поэтому таяние поверхностного слоя идёт слабо и недолго.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совсем немного, часто дуют сильные ветры. Бывают метели и снежные заносы, из‑за которых трудно различить постоянные «паузы» в погоде.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почти не успевают сформироваться: большая часть поверхности занята льдом, камнями и снегом. В таких условиях микроорганизмам и растениям очень трудно закрепляться и развиваться.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очень бедная: встречаются мхи, лишайники и водоросли. Они способны переносить экстремальный холод и короткое тёплое окно, когда появляется возможность для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арктических пустынь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островки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Летом, особенно в местах, защищённых от ветра, появляются небольшие участки с редкой растительностью. На изображении уместны белые поля снега и льда, серые камни и редкие пятна мхов.
</a:t>
            </a:r>
            <a:endParaRPr lang="en-US" sz="1012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арктических пустынь характерны ледники и снежники, каменистые россыпи и обрывистые берега. Почвенный покров почти отсутствует, поэтому ландшафт выглядит «каменным» и снежно‑ледяным.
</a:t>
            </a:r>
            <a:endParaRPr lang="en-US" sz="9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климата трёх северных зон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движением к югу растёт и «влажность климата»: осадков становится больше, а растения получают больше времени для роста.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 широтной зональности: суровость климата снижается к югу, и природные сообщества становятся разнообразнее.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климатических различиях зон (точные численные значения для графика не указаны).
</a:t>
            </a:r>
            <a:endParaRPr lang="en-US" sz="6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арктических пустынь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связаны с морем и прибрежным льдом: там они охотятся и находят добычу. Их белая окраска помогает маскироваться на снегу и льду.
</a:t>
            </a:r>
            <a:endParaRPr lang="en-US" sz="780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 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 тюлени проводят значительную часть жизни у воды и на льдинах. Толстые жировые запасы поддерживают тепло, а густая шерсть и кожа помогают переносить холод.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Кайры и чайки часто образуют «птичьи базары» на скалистых участках. Многие прилетают только на лето, чтобы гнездиться в более тёплый сезон.
</a:t>
            </a:r>
            <a:endParaRPr lang="en-US" sz="79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кромки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опирается на прибрежные льды: именно там корм становится доступным. Поэтому изменения погоды и состояния льда быстро отражаются на их жизни.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00407"/>
            <a:ext cx="4009200" cy="17392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северного пояса: сравнение признаков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зон по ключевым признакам: температуре июля, почвам и растительности вместе с характерными животными.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юга на север природные условия становятся жёстче: меньше тепла, хуже формируются почвы и беднее растительный покров.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природным зонам России (обобщённое сравнение).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царство мхов, лишайников и кустарничков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занимает большие пространства на севере России и тянется вдоль побережий северных морей. Лето короткое, зима длинная и холодная, а многолетняя мерзлота мешает проникновению воды вглубь.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мерзлоты корни получают ограниченные условия для питания и удержания влаги. Поэтому в растительном покрове преобладают мхи и лишайники, а также багульник, карликовая берёза и кустарнички.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растут слабо и редко: тепла недостаточно, и времени для развития короче. Поэтому ландшафт чаще выглядит как «безлесные» пространства с островками кустов и низких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тундры приспосабливаются к холоду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мелкие листья и короткий жизненный цикл. Корни обычно расположены близко к поверхности, потому что ниже находится мерзлота. Поэтому быстро цветут и плодоносят карликовые формы.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часто низко растут: так им легче переносить сильный ветер и меньше ломаться. Они берут тепло у поверхности почвы и стараются использовать короткое окно тёплой 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тундры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поведение и внешний вид животных тундры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тундры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встречаются северный олень, песец, лемминг, полярная сова и белая куропатка. Многие из них связаны с открытыми пространствами и прибрежными участками, где легче найти корм и укрытие.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тундра особенно «шумная»: комаров и мошек так много, что животные нередко держатся ветреных мест. Это помогает уменьшить беспокойство и выбрать участки, где насекомым сложнее задерживаться.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важен для коренных народов Севера: он дает питание, помогает с перевозками и поддерживает традиционное хозяйство. Многие виды при этом используют сезонные перемещения, реагируя на смену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в тундре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травоядных, заметную роль играют бактерии и грибы-разрушители: они перерабатывают остатки организмов, но делают это медленнее из‑за холода.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тундре начинается с мхов и лишайников, а дальше идет через небольших животных к хищникам. Холод замедляет разложение, поэтому круговорот веществ идет небыстро.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схема связей трофических уровней; численные значения не используются, дата обращения: 2026-05-11.
</a:t>
            </a:r>
            <a:endParaRPr lang="en-US" sz="6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Лесотундра: переход между тундрой и тайгой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находится южнее тундры и объединяет тундровые растения с редкими деревьями. На фоне мхов и кустарников здесь появляются островки растительности с более «теплыми» условиями.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лесотундре встречаются ель, лиственница, береза и разнообразные кустарники, но леса остаются низкими и разреженными. Деревья растут не сплошь, а пятнами, где складывается лучшее тепло.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разреженности — недостаток тепла и влияние многолетней мерзлоты. Корни развиваются хуже, поэтому формируется постепенный переход от безлесных пространств к тайге.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57495"/>
            <a:ext cx="3971100" cy="16285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Севера: основные различия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климат, почвы, растительность, типичные животные и способы хозяйственного использования по мере движения к югу.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— усиление суровости с юга на север: чем севернее, тем меньше тепла, слабее почвообразование и беднее растительный покров.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природным зонам России (без привязки к одному изданию).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человека на Севере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как «основа маршрутов»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оленеводство поддерживает жизнь и движение между пастбищами. Стадо ориентируется по сезонным изменениям, а люди используют знания о тропах и погоде. Даже когда поселок стоит далеко, транспорт и питание продолжают быть связаны с оленями.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промысел зависит от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охота меняются вместе с погодой и ледовой обстановкой. В отдельных местах дороги оказываются пригодными только в определенные периоды, поэтому часть работы переносится на «окна» времени. Традиционные поселения и переносные жилища помогают переживать долгие перемены климата.
</a:t>
            </a:r>
            <a:endParaRPr lang="en-US" sz="7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северных природных зон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нефти и газа, строительство дорог и движение тяжелой техники усиливают нагрузку на землю и воду. При нарушении грунта страдают водообмен, участки обитания и пути миграции животных.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многолетней мерзлоты меняет ландшафт и условия для растительности. Дополнительно ухудшают ситуацию сокращение пастбищ и рост объемов бытового мусора, который трудно убрать полностью.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эффект заметен в хрупких экосистемах: нарушаются связи между растениями, животными и разложителями. Поэтому охрана природы Севера требует особенно осторожных решений при планировании работ.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в тундре и лесотундре очень уязвим: холода и короткого лета недостаточно, чтобы быстро восстановить растительный слой. Из-за этого повреждения могут сохраняться годами, даже если воздействие было небольшим.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с севера на юг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зональность: изменения тепла и влаги ведут к последовательной смене растительности и почвообразования.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 арктических пустынях, тундре и лесотундре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пустынях снежный покров держится почти весь год, а теплый период очень короткий. Это ограничивает рост растений и активность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югу сокращается длительность зимы и снежного покрова, а период, подходящий для роста, становится дольше. Поэтому растения получают больше времени на развитие.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учебным обобщениям природных зон; значения даны ориентировочно для сравнения, дата обращения: 2026-05-11.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087" y="3253495"/>
            <a:ext cx="469219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северные природные зоны важны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 на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 лесотундра работают как часть общей климатической системы. Здесь холод и снеговые условия влияют на температуру и циркуляцию воздуха на больших территориях.
</a:t>
            </a:r>
            <a:endParaRPr lang="en-US" sz="808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дают убежище многим животным и птицам, включая виды, приспособленные к морозам. Утрата мест обитания означает снижение численности и нарушение сезонных перемещений.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многолетняя мерзлота удерживают значительные объемы пресной воды. Когда природный баланс меняется, это отражается на растительности, водоемах и доступности влаги.
</a:t>
            </a:r>
            <a:endParaRPr lang="en-US" sz="795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данные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помогают изучать изменения климата и последствия хозяйственной деятельности. Наблюдения в этих природных комплексах дают важные выводы о том, как быстро и медленно меняется природа.
</a:t>
            </a:r>
            <a:endParaRPr lang="en-US" sz="79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это цепочка зон, требующая бережного отношения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пустыни, тундра и лесотундра образуют последовательность: от севера к югу теплее, осадков больше, природа разнообразнее. Но зоны хрупкие, поэтому их нужно охранять и использовать разумно.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2026-05-11T19:14:47Z</dcterms:created>
  <dcterms:modified xsi:type="dcterms:W3CDTF">2026-05-11T19:14:47Z</dcterms:modified>
</cp:coreProperties>
</file>