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25" y="2948274"/>
            <a:ext cx="3804900" cy="1761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912400"/>
            <a:ext cx="43020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Турция: страна на стыке Европы и Азии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572000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двух материков, древних городов и ярких контрастов.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25" y="1659711"/>
            <a:ext cx="2812500" cy="1906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26781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Турции и её значение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195900" y="2834825"/>
            <a:ext cx="2678100" cy="20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соединяет Европу и Азию, контролирует важные морские пути и связывает сразу несколько регионов. Её положение делает страну заметной в торговле, транспорте и международных отношениях, а также объясняет её большое население и роль Стамбула и Анкары.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1002" y="1814427"/>
            <a:ext cx="3337500" cy="26334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положение, рельеф и климат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523150" y="1919998"/>
            <a:ext cx="45999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Турции лежит в Азии на полуострове Малая Азия, а меньшая — в Европе, в исторической области Фракия. Такое положение формирует связь страны с разными регионами и культурами.
</a:t>
            </a:r>
            <a:endParaRPr lang="en-US" sz="731" dirty="0"/>
          </a:p>
        </p:txBody>
      </p:sp>
      <p:sp>
        <p:nvSpPr>
          <p:cNvPr id="14" name="Text 3"/>
          <p:cNvSpPr txBox="1"/>
          <p:nvPr/>
        </p:nvSpPr>
        <p:spPr>
          <a:xfrm>
            <a:off x="523150" y="1677075"/>
            <a:ext cx="4599900" cy="1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двух материках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3150" y="4600648"/>
            <a:ext cx="45999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гор, плато, долин и морских берегов делает Турцию очень разнообразной. Именно поэтому в стране соседствуют курортные зоны, сельскохозяйственные районы и территории с суровой горной природой.
</a:t>
            </a:r>
            <a:endParaRPr lang="en-US" sz="701" dirty="0"/>
          </a:p>
        </p:txBody>
      </p:sp>
      <p:sp>
        <p:nvSpPr>
          <p:cNvPr id="16" name="Text 5"/>
          <p:cNvSpPr txBox="1"/>
          <p:nvPr/>
        </p:nvSpPr>
        <p:spPr>
          <a:xfrm>
            <a:off x="523150" y="4357725"/>
            <a:ext cx="4599900" cy="1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контрасты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523150" y="3930485"/>
            <a:ext cx="45999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внутренних частях страны климат более континентальный. Летом там бывает жарко и сухо, а зимой холоднее, чем на побережьях. Разница температур хорошо ощущается между разными частями Турции.
</a:t>
            </a:r>
            <a:endParaRPr lang="en-US" sz="739" dirty="0"/>
          </a:p>
        </p:txBody>
      </p:sp>
      <p:sp>
        <p:nvSpPr>
          <p:cNvPr id="18" name="Text 7"/>
          <p:cNvSpPr txBox="1"/>
          <p:nvPr/>
        </p:nvSpPr>
        <p:spPr>
          <a:xfrm>
            <a:off x="523150" y="3687562"/>
            <a:ext cx="4599900" cy="1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Континентальные районы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3150" y="3260323"/>
            <a:ext cx="45999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морей климат мягче и теплее: здесь дольше длится тёплый сезон, а зимы обычно менее суровые. Такие условия особенно благоприятны для отдыха, садоводства и выращивания многих культур.
</a:t>
            </a:r>
            <a:endParaRPr lang="en-US" sz="771" dirty="0"/>
          </a:p>
        </p:txBody>
      </p:sp>
      <p:sp>
        <p:nvSpPr>
          <p:cNvPr id="20" name="Text 9"/>
          <p:cNvSpPr txBox="1"/>
          <p:nvPr/>
        </p:nvSpPr>
        <p:spPr>
          <a:xfrm>
            <a:off x="523150" y="3017400"/>
            <a:ext cx="4599900" cy="1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побережий
</a:t>
            </a:r>
            <a:endParaRPr lang="en-US" sz="1200" dirty="0"/>
          </a:p>
        </p:txBody>
      </p:sp>
      <p:sp>
        <p:nvSpPr>
          <p:cNvPr id="21" name="Text 10"/>
          <p:cNvSpPr txBox="1"/>
          <p:nvPr/>
        </p:nvSpPr>
        <p:spPr>
          <a:xfrm>
            <a:off x="523150" y="2590160"/>
            <a:ext cx="45999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и севере преобладают горы, в центре расположены плоскогорья, а вдоль морских побережий тянутся равнины и низменности. Самая высокая точка страны — гора Арарат, 5137 метров.
</a:t>
            </a:r>
            <a:endParaRPr lang="en-US" sz="750" dirty="0"/>
          </a:p>
        </p:txBody>
      </p:sp>
      <p:sp>
        <p:nvSpPr>
          <p:cNvPr id="22" name="Text 11"/>
          <p:cNvSpPr txBox="1"/>
          <p:nvPr/>
        </p:nvSpPr>
        <p:spPr>
          <a:xfrm>
            <a:off x="523150" y="2347238"/>
            <a:ext cx="4599900" cy="1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рельеф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Турции по численности населения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крупнейших городов Турции, 2024; сводные открытые статистические данные.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сосредоточены преимущественно на западе страны, где сильнее развиты порты, промышленность и транспортные связи.
</a:t>
            </a:r>
            <a:endParaRPr lang="en-US" sz="1497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Стамбул заметно превосходит другие города по численности населения и играет главную роль в расселении страны.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5963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Турции: от древности до республики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543825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современной Турции существовали Троя, государства хеттов и Лидии, а позже здесь развивались города и области, связанные с античным миром.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989525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82375" y="2780972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Была провозглашена Турецкая Республика. Мустафа Кемаль Ататюрк начал реформы, которые изменили образование, право, государственное устройство и повседневную жизнь страны.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82375" y="2226526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1923 год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2481196" y="3329184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стал центром Византии, а Константинополь — одним из важнейших городов Восточного Средиземноморья, где пересекались торговля, политика и культура.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2481196" y="2774559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эпоха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4678838" y="3095106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взятия Константинополя Османской империей город стал столицей огромного государства и получил новое историческое значение как центр имперской власти.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4678838" y="2540531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1453 год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49" y="165550"/>
            <a:ext cx="4148102" cy="4812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045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Стамбул — главный город на двух континентах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2299450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Стамбул расположен по обе стороны Босфора, поэтому его часть находится в Европе, а часть — в Азии. Такое положение сделало город естественным мостом между материками.
</a:t>
            </a:r>
            <a:endParaRPr lang="en-US" sz="803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2069750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Босфоре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3059925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последовательно был центром Византии, Константинополя и Османской империи. Его история отражает смену эпох, государств и культур на протяжении многих столетий.
</a:t>
            </a:r>
            <a:endParaRPr lang="en-US" sz="803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283030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столица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382050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узнаваемых объектов Стамбула — Айя-София, Голубая мечеть, дворец Топкапы и Гранд-базар. Эти места привлекают туристов и помогают понять прошлое города.
</a:t>
            </a:r>
            <a:endParaRPr lang="en-US" sz="803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59085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памятники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4660425" y="458105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Стамбул остаётся крупнейшим культурным, торговым и транспортным центром Турции. Здесь сосредоточены деловая жизнь, морские маршруты, музеи, рынки и важные исторические кварталы.
</a:t>
            </a:r>
            <a:endParaRPr lang="en-US" sz="803" dirty="0"/>
          </a:p>
        </p:txBody>
      </p:sp>
      <p:sp>
        <p:nvSpPr>
          <p:cNvPr id="15" name="Text 9"/>
          <p:cNvSpPr txBox="1"/>
          <p:nvPr/>
        </p:nvSpPr>
        <p:spPr>
          <a:xfrm>
            <a:off x="4660425" y="4351424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роль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419" y="2199550"/>
            <a:ext cx="5657161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 Турции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данные Турции; международная статистика ООН.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справка помогает быстро увидеть главные характеристики страны и её положение между морями и материками.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 — крупная страна с большим населением, важным географическим положением и сильной ролью столицы и крупнейшего города.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2418124"/>
            <a:ext cx="3738900" cy="2165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4147200" cy="18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Турции: горы, озёра и необычные ландшафты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72000" y="589800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Каппадокия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572000" y="996125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район известен необычными скальными формами, которые часто называют «каменными грибами». Здесь также есть подземные города, созданные и использованные людьми много веков назад.
</a:t>
            </a:r>
            <a:endParaRPr lang="en-US" sz="1083" dirty="0"/>
          </a:p>
        </p:txBody>
      </p:sp>
      <p:sp>
        <p:nvSpPr>
          <p:cNvPr id="14" name="Text 4"/>
          <p:cNvSpPr txBox="1"/>
          <p:nvPr/>
        </p:nvSpPr>
        <p:spPr>
          <a:xfrm>
            <a:off x="4572000" y="3916525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572000" y="4322850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Турции много охраняемых территорий, где сохраняются леса, озёра, горные ландшафты и редкие виды растений и животных. Они важны для природы и экологического туризма.
</a:t>
            </a:r>
            <a:endParaRPr lang="en-US" sz="1083" dirty="0"/>
          </a:p>
        </p:txBody>
      </p:sp>
      <p:sp>
        <p:nvSpPr>
          <p:cNvPr id="16" name="Text 6"/>
          <p:cNvSpPr txBox="1"/>
          <p:nvPr/>
        </p:nvSpPr>
        <p:spPr>
          <a:xfrm>
            <a:off x="4572000" y="2807616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Памуккале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572000" y="3213942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Памуккале прославилось белыми травертиновыми террасами и термальными источниками. Это одно из самых необычных природных мест страны и популярное направление для путешествий.
</a:t>
            </a:r>
            <a:endParaRPr lang="en-US" sz="1083" dirty="0"/>
          </a:p>
        </p:txBody>
      </p:sp>
      <p:sp>
        <p:nvSpPr>
          <p:cNvPr id="18" name="Text 8"/>
          <p:cNvSpPr txBox="1"/>
          <p:nvPr/>
        </p:nvSpPr>
        <p:spPr>
          <a:xfrm>
            <a:off x="4572000" y="1698708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Ван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4572000" y="2105034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Ван — крупнейшее в Турции. Оно находится на востоке страны и выделяется своими размерами и особым природным окружением, характерным для высокогорных районов.
</a:t>
            </a:r>
            <a:endParaRPr lang="en-US" sz="108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экономика Турции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отрасли, направления экспорта и места, где экономическая активность особенно высока.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туризма в Турции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материалы; обобщение популярных туристических направлений Турции.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в стране развивается круглый год: летом особенно популярны моря, а в прохладные сезоны — города, исторические маршруты и горные поездки.
</a:t>
            </a:r>
            <a:endParaRPr lang="en-US" sz="1417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направления связаны с морем, историческими достопримечательностями и необычной природой, поэтому Турция привлекает разные группы туристов.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50" y="1851080"/>
            <a:ext cx="576000" cy="46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850" y="3488494"/>
            <a:ext cx="576000" cy="57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1375" y="1793480"/>
            <a:ext cx="504000" cy="57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5375" y="3488494"/>
            <a:ext cx="576000" cy="576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Турции: традиции, еда и ремёсла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511850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турецкой культуре особенно ценят гостеприимство, уважение к старшим и крепкие семейные связи. Эти правила проявляются в быту, на праздниках и в том, как люди общаются друг с другом каждый день.
</a:t>
            </a:r>
            <a:endParaRPr lang="en-US" sz="1133" dirty="0"/>
          </a:p>
        </p:txBody>
      </p:sp>
      <p:sp>
        <p:nvSpPr>
          <p:cNvPr id="14" name="Text 3"/>
          <p:cNvSpPr txBox="1"/>
          <p:nvPr/>
        </p:nvSpPr>
        <p:spPr>
          <a:xfrm>
            <a:off x="1290775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 и семья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511850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Ковроткачество, керамика и украшения в Турции известны яркими орнаментами и тонкой работой мастеров. Такие изделия не только украшают дома, но и сохраняют традиции, передаваемые из поколения в поколение.
</a:t>
            </a:r>
            <a:endParaRPr lang="en-US" sz="1083" dirty="0"/>
          </a:p>
        </p:txBody>
      </p:sp>
      <p:sp>
        <p:nvSpPr>
          <p:cNvPr id="16" name="Text 5"/>
          <p:cNvSpPr txBox="1"/>
          <p:nvPr/>
        </p:nvSpPr>
        <p:spPr>
          <a:xfrm>
            <a:off x="1290775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узоры
</a:t>
            </a:r>
            <a:endParaRPr lang="en-US" sz="1500" dirty="0"/>
          </a:p>
        </p:txBody>
      </p:sp>
      <p:sp>
        <p:nvSpPr>
          <p:cNvPr id="17" name="Text 6"/>
          <p:cNvSpPr txBox="1"/>
          <p:nvPr/>
        </p:nvSpPr>
        <p:spPr>
          <a:xfrm>
            <a:off x="4885375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Турецкая кухня славится кебабом, пахлавой, симитом, чаем и кофе. Блюда часто сочетают мясо, овощи, тесто и ароматные специи, а трапеза считается важной частью общения и семейных встреч.
</a:t>
            </a:r>
            <a:endParaRPr lang="en-US" sz="1133" dirty="0"/>
          </a:p>
        </p:txBody>
      </p:sp>
      <p:sp>
        <p:nvSpPr>
          <p:cNvPr id="18" name="Text 7"/>
          <p:cNvSpPr txBox="1"/>
          <p:nvPr/>
        </p:nvSpPr>
        <p:spPr>
          <a:xfrm>
            <a:off x="5664300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блюда
</a:t>
            </a:r>
            <a:endParaRPr lang="en-US" sz="1500" dirty="0"/>
          </a:p>
        </p:txBody>
      </p:sp>
      <p:sp>
        <p:nvSpPr>
          <p:cNvPr id="19" name="Text 8"/>
          <p:cNvSpPr txBox="1"/>
          <p:nvPr/>
        </p:nvSpPr>
        <p:spPr>
          <a:xfrm>
            <a:off x="4885375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культура Турции богата народными мелодиями и инструментами. Особенно известен саз — струнный инструмент, который часто звучит в традиционной музыке и помогает передавать настроение и историю народа.
</a:t>
            </a:r>
            <a:endParaRPr lang="en-US" sz="1039" dirty="0"/>
          </a:p>
        </p:txBody>
      </p:sp>
      <p:sp>
        <p:nvSpPr>
          <p:cNvPr id="20" name="Text 9"/>
          <p:cNvSpPr txBox="1"/>
          <p:nvPr/>
        </p:nvSpPr>
        <p:spPr>
          <a:xfrm>
            <a:off x="5664300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инструменты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275" y="1814892"/>
            <a:ext cx="3738900" cy="26325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спорт и жизнь подростков в Турции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23150" y="1991352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образование в Турции обязательно для детей и подростков. Оно помогает получать базовые знания, а в старших классах школьники начинают выбирать направления, которые могут пригодиться для будущей профессии.
</a:t>
            </a:r>
            <a:endParaRPr lang="en-US" sz="857" dirty="0"/>
          </a:p>
        </p:txBody>
      </p:sp>
      <p:sp>
        <p:nvSpPr>
          <p:cNvPr id="13" name="Text 3"/>
          <p:cNvSpPr txBox="1"/>
          <p:nvPr/>
        </p:nvSpPr>
        <p:spPr>
          <a:xfrm>
            <a:off x="523150" y="1745650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обучение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3150" y="2816344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работают университеты, библиотеки, спортивные комплексы и молодёжные центры. Такие места дают подросткам возможность учиться, заниматься спортом, читать и проводить свободное время с пользой.
</a:t>
            </a:r>
            <a:endParaRPr lang="en-US" sz="851" dirty="0"/>
          </a:p>
        </p:txBody>
      </p:sp>
      <p:sp>
        <p:nvSpPr>
          <p:cNvPr id="15" name="Text 5"/>
          <p:cNvSpPr txBox="1"/>
          <p:nvPr/>
        </p:nvSpPr>
        <p:spPr>
          <a:xfrm>
            <a:off x="523150" y="2570642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инфраструктура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3150" y="3641335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любимых видов спорта в стране — футбол, баскетбол, борьба и волейбол. Матчи и соревнования собирают много зрителей, а спортивные секции есть во многих школах и районах.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23150" y="3395633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Популярный спорт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23150" y="4466327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подростков важны цифровые технологии, школьные кружки, городские парки и культурные фестивали. Они помогают общаться, узнавать новое и лучше понимать современную жизнь страны.
</a:t>
            </a:r>
            <a:endParaRPr lang="en-US" sz="886" dirty="0"/>
          </a:p>
        </p:txBody>
      </p:sp>
      <p:sp>
        <p:nvSpPr>
          <p:cNvPr id="19" name="Text 9"/>
          <p:cNvSpPr txBox="1"/>
          <p:nvPr/>
        </p:nvSpPr>
        <p:spPr>
          <a:xfrm>
            <a:off x="523150" y="4220625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165058"/>
            <a:ext cx="4637700" cy="1534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морских направления Турции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материалы и карта Турции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морских побережий Турции помогает понять, чем они отличаются по климату, занятиям и видам отдыха.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побережье имеет свои природные условия и специализацию, поэтому Турция предлагает разные варианты отдыха и хозяйственной деятельности.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4293" y="1418168"/>
            <a:ext cx="315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293" y="4301268"/>
            <a:ext cx="315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1793" y="3360235"/>
            <a:ext cx="360000" cy="32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81793" y="2379202"/>
            <a:ext cx="360000" cy="36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39459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 символы Турции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664300" y="1344275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664175" y="1630400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6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является президентской республикой. Это значит, что у страны есть президент, а государственная власть организована по определённым законам и правилам, которые определяют работу органов управления.
</a:t>
            </a:r>
            <a:endParaRPr lang="en-US" sz="726" dirty="0"/>
          </a:p>
        </p:txBody>
      </p:sp>
      <p:sp>
        <p:nvSpPr>
          <p:cNvPr id="16" name="Text 4"/>
          <p:cNvSpPr txBox="1"/>
          <p:nvPr/>
        </p:nvSpPr>
        <p:spPr>
          <a:xfrm>
            <a:off x="5664300" y="4227375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Ататюрка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5664175" y="4513500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Мустафа Кемаль Ататюрк считается основателем современной Турецкой Республики. Его реформы изменили алфавит, образование и законы, помогая стране стать более светской и современной.
</a:t>
            </a:r>
            <a:endParaRPr lang="en-US" sz="780" dirty="0"/>
          </a:p>
        </p:txBody>
      </p:sp>
      <p:sp>
        <p:nvSpPr>
          <p:cNvPr id="18" name="Text 6"/>
          <p:cNvSpPr txBox="1"/>
          <p:nvPr/>
        </p:nvSpPr>
        <p:spPr>
          <a:xfrm>
            <a:off x="5664300" y="3266342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страны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664175" y="3552467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Турции называется «İstiklâl Marşı», что переводится как «Марш независимости». Он напоминает о борьбе за свободу и имеет большое значение для национальной памяти и уважения к истории.
</a:t>
            </a:r>
            <a:endParaRPr lang="en-US" sz="788" dirty="0"/>
          </a:p>
        </p:txBody>
      </p:sp>
      <p:sp>
        <p:nvSpPr>
          <p:cNvPr id="20" name="Text 8"/>
          <p:cNvSpPr txBox="1"/>
          <p:nvPr/>
        </p:nvSpPr>
        <p:spPr>
          <a:xfrm>
            <a:off x="5664300" y="2305308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и символы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5664175" y="2591433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красном флаге Турции изображены белый полумесяц и звезда. Эти символы хорошо узнаваемы и часто встречаются на государственных зданиях, официальных документах и во время национальных праздников.
</a:t>
            </a:r>
            <a:endParaRPr lang="en-US" sz="7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центры Турции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материалы; обобщение по крупнейшим промышленным центрам Турции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промышленности особенно заметны города западной части страны. Их развитие поддерживают порты, дороги, рынки и близость к большим потребительским центрам.
</a:t>
            </a:r>
            <a:endParaRPr lang="en-US" sz="1277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города с удобным положением и сильными связями с торговлей и транспортом; это усиливает экономическое неравенство между регионами.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00" y="2813770"/>
            <a:ext cx="8447400" cy="19798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7596300" cy="10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в международных связях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09925" y="1441325"/>
            <a:ext cx="1866000" cy="2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положение
</a:t>
            </a:r>
            <a:endParaRPr lang="en-US" sz="1086" dirty="0"/>
          </a:p>
        </p:txBody>
      </p:sp>
      <p:sp>
        <p:nvSpPr>
          <p:cNvPr id="16" name="Text 3"/>
          <p:cNvSpPr txBox="1"/>
          <p:nvPr/>
        </p:nvSpPr>
        <p:spPr>
          <a:xfrm>
            <a:off x="409925" y="1760600"/>
            <a:ext cx="18660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находится между Европой, Кавказом, Ближним Востоком и Средиземноморьем. Такое положение делает её важной страной для торговли, перевозок и международного сотрудничества.
</a:t>
            </a:r>
            <a:endParaRPr lang="en-US" sz="768" dirty="0"/>
          </a:p>
        </p:txBody>
      </p:sp>
      <p:sp>
        <p:nvSpPr>
          <p:cNvPr id="17" name="Text 4"/>
          <p:cNvSpPr txBox="1"/>
          <p:nvPr/>
        </p:nvSpPr>
        <p:spPr>
          <a:xfrm>
            <a:off x="6962050" y="1441325"/>
            <a:ext cx="1866000" cy="2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Босфор и Дарданеллы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962050" y="1760600"/>
            <a:ext cx="18660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Проливы Босфор и Дарданеллы соединяют Чёрное море с другими морями. Для судоходства это особенно важно, потому что через них проходит множество торговых и транспортных судов.
</a:t>
            </a:r>
            <a:endParaRPr lang="en-US" sz="768" dirty="0"/>
          </a:p>
        </p:txBody>
      </p:sp>
      <p:sp>
        <p:nvSpPr>
          <p:cNvPr id="19" name="Text 6"/>
          <p:cNvSpPr txBox="1"/>
          <p:nvPr/>
        </p:nvSpPr>
        <p:spPr>
          <a:xfrm>
            <a:off x="4778008" y="1441325"/>
            <a:ext cx="1866000" cy="2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4778008" y="1760600"/>
            <a:ext cx="18660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территорию страны проходят важные маршруты товаров, энергии и пассажирских перевозок. Поэтому Турция играет заметную роль в связях между разными регионами мира.
</a:t>
            </a:r>
            <a:endParaRPr lang="en-US" sz="800" dirty="0"/>
          </a:p>
        </p:txBody>
      </p:sp>
      <p:sp>
        <p:nvSpPr>
          <p:cNvPr id="21" name="Text 8"/>
          <p:cNvSpPr txBox="1"/>
          <p:nvPr/>
        </p:nvSpPr>
        <p:spPr>
          <a:xfrm>
            <a:off x="2593967" y="1441325"/>
            <a:ext cx="1866000" cy="2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партнёрства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2593967" y="1760600"/>
            <a:ext cx="18660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1952 года Турция входит в НАТО. Это показывает её участие в системе международной безопасности и связи с государствами Европы и Северной Америки.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5561"/>
            <a:ext cx="2808000" cy="23418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461" y="1224825"/>
            <a:ext cx="2807078" cy="234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000" y="1225561"/>
            <a:ext cx="2808000" cy="234182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Турции, включённые в список ЮНЕСКО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зоны Стамбула хранят следы Византии и Османской империи. Здесь рядом стоят храмы, дворцы и древние улицы, поэтому город часто называют живым учебником истории.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74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Стамбул: город империй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6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Эфес и Троя напоминают о мире античных городов и легенд. Эти места помогают понять, как на территории современной Турции жили люди много веков назад и как развивалась ранняя цивилизация.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70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Эфес и Троя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168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Гёреме, Каппадокия и Иераполис-Памуккале показывают, как природа и история могут быть связаны в одном месте. Скальные города, причудливые рельефы и террасные источники делают эти памятники особенно запоминающимися.
</a:t>
            </a:r>
            <a:endParaRPr lang="en-US" sz="901" dirty="0"/>
          </a:p>
        </p:txBody>
      </p:sp>
      <p:sp>
        <p:nvSpPr>
          <p:cNvPr id="16" name="Text 7"/>
          <p:cNvSpPr txBox="1"/>
          <p:nvPr/>
        </p:nvSpPr>
        <p:spPr>
          <a:xfrm>
            <a:off x="3272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Каппадокия и Памуккале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планируется поездка по Турции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порядок выбора маршрута, транспорта и программы путешествия по стране.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350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задачи и развитие Турции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1574301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продолжает строить дороги, мосты, порты и линии связи между регионами. Такая работа помогает быстрее перевозить людей и товары, а также делает отдалённые районы более доступными.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1344273"/>
            <a:ext cx="4213508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4415101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растут крупные города, где развиваются строительство, медицина, торговля и туризм. Именно здесь сосредоточены рабочие места, учебные возможности и современные услуги для жителей.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4185122"/>
            <a:ext cx="4213508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2521234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 серьёзных проблем остаётся инфляция, которая влияет на цены и семейный бюджет. Это требует внимательных решений в экономике и поддержки стабильного роста.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2291249"/>
            <a:ext cx="4213508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4660425" y="3468167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расположена в зоне землетрясений, поэтому безопасность зданий и готовность служб к чрезвычайным ситуациям имеют большое значение. Это особенно важно для крупных городов с высокой плотностью населения.
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4660425" y="3238177"/>
            <a:ext cx="4213508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9925" y="1344275"/>
            <a:ext cx="6435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Турция: страна, где встречаются разные миры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4811100" y="3224350"/>
            <a:ext cx="40629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соединяет Европу и Азию, древнюю историю и современную жизнь. Её природа, города, экономика и культура делают страну ярким примером разнообразия и важным объектом для изучения.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2026-06-02T11:45:14Z</dcterms:created>
  <dcterms:modified xsi:type="dcterms:W3CDTF">2026-06-02T11:45:14Z</dcterms:modified>
</cp:coreProperties>
</file>