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жилища: почему чистый дом важен для безопасности и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дом защищает здоровье, снижает риски и делает жизнь безопаснее.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гигиена дома — часть ОБЗР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пыль, влага и микробы быстро накапливаются на вещах и поверхностях. Эти привычные источники загрязнения влияют на здоровье, самочувствие и безопасность каждого, кто живёт в доме.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42" y="16914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 квартире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в воздухе и на мебели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состоит из частиц кожи, волокон ткани, грязи с улицы и мелкого мусора. Она оседает на мебели, полках и технике, ухудшая чистоту и усиливая аллергию.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остатки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столешницах и мойке быстро появляются жир, крошки и следы пищи. Если их не убирать сразу, возрастает риск неприятного запаха, размножения микробов и появления насекомых.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 налёт в ванной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комнате особенно быстро накапливаются вода, мыльный налёт и известковые следы. Сырость создаёт условия для плесени и делает помещение менее безопасным и гигиеничным.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дверей, выключатели, телефоны и пульты трогают много раз в день. На них остаются микробы, поэтому такие поверхности нужно регулярно протирать.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мусор и вещи без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Разбросанные предметы, упаковки и мусор мешают уборке и собирают грязь. Чем дольше беспорядок остаётся в комнате, тем труднее поддерживать чистоту и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качество воздуха в помещении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свежий 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убирает духоту, неприятные запахи и часть лишней влаги. Если открывать окно несколько раз в день на 5–10 минут, воздух обновляется без сильного охлаждения комнаты.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умеренная влажность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влажность становится выше 60%, в помещении легче появляются плесень и пылевые клещи. Поэтому важно не только открывать окно, но и следить, чтобы в комнате не было сырости.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зоны дома нуждаются в самом частом уходе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загрязняются места, где готовят еду, и поверхности, к которым часто прикасаются руками.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контакт, влага и остатки пищи, тем выше приоритет регулярной уборки.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пример по правилам бытовой гигиены и домашней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уборка как основа порядка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убирают крошки, протирают стол, моют посуду и закрывают упаковки с продуктами, чтобы не оставлять грязь и запахи.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возвращают на свои места, вытирают случайные пятна и выносят мусор, не позволяя беспорядку накапливаться.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быстро подметают или протирают в коридоре, на кухне и в местах частого прохода, чтобы дом оставался аккуратным.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генеральной уборки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логичный порядок действий, при котором грязь не переносится на уже очищенные поверхности.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убирать разные зоны жилища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понять, какие места требуют ежедневного ухода, а какие — плановой уборки по расписанию.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 и контакта руками, тем чаще нужна уборка.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бытовой гигиены и домашней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 зона повышенного внимания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и тряпки быстро становятся влажными и загрязняются, поэтому их важно регулярно менять и сушить. Холодильник тоже нужно проверять: испорченные продукты нельзя оставлять внутри.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требует особенно аккуратного обращения с продуктами: сырые и готовые блюда нельзя держать рядом, а столешницы, ножи и доски нужно мыть сразу после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душа, ванны и умывания нужно вытирать капли воды с раковины, плитки и сантехники, чтобы влага не задерживалась на поверхности.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Полотенца, коврики и шторки для душа должны полностью высыхать. Сырые ткани долго сохраняют запах и создают условия для плесени.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углам, швам плитки и местам вокруг смесителя. Там налёт и грибок появляются быстрее всего.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раковины, унитаза и кафеля помогает уменьшить запахи, снизить количество микробов и поддерживать в ванной безопасную 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комната: борьба с влагой и налётом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безопасные способы уборки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средства зависит от задачи: для повседневной уборки подходят мягкие составы, а сильные загрязнения требуют более осторожного подхода.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важна, но безопасность и соблюдение инструкции всегда стоят на первом 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бытовой гигиены и безопасности при использовании чистящих средств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Постельные принадлежности и накопление пыли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на белье и матрасе остаются пот, частицы кожи и пыль. Чем дольше не ухаживать за постелью, тем быстрее накапливаются загрязнения.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белья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Постельное белье меняют по графику, чтобы уменьшить количество пыли и сохранить свежесть спального места. Это особенно важно при склонности к аллергии.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Подушки и матрасы проветривают, а мягкие игрушки, покрывала и шторы периодически очищают. Так в комнате становится меньше пылевых частиц.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сухая постель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текстилем помогает поддерживать приятный микроклимат, снижает риск раздражения и делает отдых более комфортным.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Коврик не справляется один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лежит коврик, и он задерживает часть грязи, но не всю. Если не убирать прихожую регулярно, мелкие частицы быстро переходят на пол и под мебель.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путешествует по квартире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мокрая обувь оставляет на полу следы и землю. Если сразу не вытереть их, загрязнение успевает высохнуть, и уборка становится сложнее для всей семьи.
</a:t>
            </a:r>
            <a:endParaRPr lang="en-US" sz="941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 порога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заходит домой после прогулки и не замечает, как на подошвах остаются песок и пыль. Через несколько минут они оказываются в коридоре, а потом разносятся по комнате.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 том, как уличная грязь попадает в дом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плесень и сырость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поддержания сухого и чистого микроклимата в жилище.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риска в квартире и меры защиты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в доме чаще всего возникают проблемы и какие простые действия помогают их снизить.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зоны связаны с влагой, остатками пищи и частым контактом рук, поэтому они требуют особого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бытовой гигиены и домашней безопасности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чистоту жилища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хранение вещей экономит время и помогает не допускать беспорядка в учебной зоне и спальне.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дают регулярные короткие действия и порядок хранения, а не редкая большая уборка.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бытовой гигиеной и организацией домашнего пространства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каждого члена семьи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помогает поддерживать порядок там, где живет и учится. Если после еды сразу убрать посуду и вытереть стол, в доме меньше грязи и меньше работы для остальных.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сразу убирать пролитую воду, крошки и другие мелкие загрязнения. Такие действия не занимают много времени, но предотвращают скольжение, запахи и появление насекомых.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Сложенные на место вещи, закрытое мусорное ведро и чистая рабочая поверхность делают комнату удобнее. Когда у каждого есть своя зона ответственности, порядок сохраняется легче.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следить за своей комнатой учит бережно относиться к общему дому. Это помогает всей семье жить в более спокойной, безопасной и комфортной обстановке.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чистота квартиры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Вычесывание шерсти и отдельный уход за лотком или кормушкой уменьшают количество пыли и аллергенов. Чистые принадлежности животного помогают сохранить порядок и сделать дом более приятным для всех.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на лапах и шерсти животных остаются песок, пыль и уличная грязь. Поэтому место у входа, лежанку и миски нужно регулярно очищать, чтобы загрязнения не расходились по квартире.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уборки дома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которая помогает убирать чисто и без лишнего риска.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жилища — привычка, которая защищает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дом помогает реже болеть, легче дышать и чувствовать себя спокойнее. Если проветривать, убирать вовремя и беречь порядок, жилище становится безопасным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2026-05-21T02:48:46Z</dcterms:created>
  <dcterms:modified xsi:type="dcterms:W3CDTF">2026-05-21T02:48:46Z</dcterms:modified>
</cp:coreProperties>
</file>