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8. Places to go!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Путешествуем по городу и учим английские слова о местах.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Places to go! важна для 4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детям узнавать знакомые места вокруг себя, читать простые таблички и уверенно отвечать короткими фразами. Она связана с повседневной жизнью: школой, прогулками, походом в библиотеку и поездкой в зоопарк.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места на английском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 — это улица, по которой мы идём, едем или ищем нужное место. По названию улицы легче ориентироваться в городе и объяснять, где находится здание или парк.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 — это библиотека, где читают книги, выбирают журналы и берут материалы для учёбы. Это тихое место, которое легко узнать по вывеске и спокойной обстановке.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 — место для прогулок, игр и отдыха на свежем воздухе. Дети легко узнают парк по деревьям, дорожкам, скамейкам и открытому пространству для движения.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 — магазин, где покупают нужные вещи. Дети часто видят его рядом со школой, домом или на оживлённой улице, поэтому это слово быстро запоминается.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 — школа, знакомое каждому ребёнку место, где учатся, читают, пишут и общаются с учителем. Это одно из самых полезных слов для разговора о жизни в городе.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Park: место для игр и прогулок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много деревьев, травы и открытого воздуха. Здесь приятно отдыхать всей семьёй, а ещё легко описывать картинку словами green, tree, grass и path.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пространство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парке бегают, играют, катаются на велосипедах и смеются. Это место помогает связать английские слова с живым действием, а не только с учебником.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движения и игр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часто есть benches, swings и дорожки. Эти предметы удобно называть по-английски, когда нужно рассказать, что находится вокруг и чем заполнено место.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тёплый день парк выглядит особенно ярким и весёлым. Там слышны голоса, шаги и смех, поэтому слово park легко запоминается вместе с приятным образом.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прогулки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247" y="1100500"/>
            <a:ext cx="3613906" cy="343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Library: тихое место для книг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хранятся книги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library стоят books, magazines и dictionaries. Здесь дети видят, что английские слова могут жить рядом с настоящими книжными полками, а не только в тетради.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связывает английский язык с чтением и поиском информации. Для ребёнка это место, где можно не только взять книгу, но и почувствовать себя настоящим исследователем.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I have a book? и Where is the library? помогают в коротком разговоре. Они простые, вежливые и очень удобные для младших школьников.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говорят тихо, чтобы не мешать другим читателям. Спокойная атмосфера помогает сосредоточиться, искать нужную книгу и учиться без лишнего шума.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Museum: место, где живёт история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предметы рядом с тобой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дети видят old things, картинки и предметы из прошлого. Каждый экспонат как маленький рассказ, который можно не читать, а рассматривать и обсуждать. Так появляются новые слова и новые вопросы.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экскурсия становится открытием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 девочка идут по залу и внимательно смотрят на витрины. Они учатся замечать детали, потому что в museum важно не спешить. Один предмет может рассказать больше, чем длинный текст.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зал, где легко узнать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музейной комнате слышны только тихие шаги и спокойные голоса. Дети смотрят, как выглядят вещи прошлого, и запоминают слова see, look at и learn. Здесь история становится очень близкой.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Zoo: встреча с животными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zoo можно увидеть lions, monkeys, bears и giraffes. Дети с интересом наблюдают за животными и запоминают их названия по табличкам рядом с вольерами.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зоопарке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помогает смотреть на животных спокойно и безопасно. Это удобно для детей, потому что можно узнать новое, не приближаясь слишком близко и не нарушая правила.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наблюдение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клетками и вольерами часто есть вывески с названиями животных. Такие надписи помогают быстро соединять картинку, слово и реальный объект.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надписи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кормить и трогать без разрешения взрослых. Вежливое поведение делает визит спокойным и помогает всем чувствовать себя уверенно.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0642" y="1204950"/>
            <a:ext cx="2693316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and café: отдых и угощение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 — это место, где смотрят films. Здесь покупают tickets, заходят в зал и выбирают интересный фильм. Для детей это всегда маленькое приключение.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Café — место, где можно заказать juice, tea, sandwich or cake. После прогулки это приятная остановка, где легко отдохнуть и поговорить.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показывают, что английские слова нужны не только на уроке. Они помогают говорить о досуге, выбирать место для отдыха и понимать простые объявления.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тема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and café часто стоят в центре города или рядом с большими улицами. Поэтому их удобно искать по карте, вывеске и направлению движения.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находятся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дорогу по-английски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спрашивают, где находится нужное место: Where is the park? Where is the library? Вопрос должен быть коротким и понятным.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о месте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вежливо обратиться: Excuse me. Это помогает начать вопрос спокойно и показать, что вы просите помощь.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разговора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часто слышны go straight, turn left и turn right. Эти слова подсказывают маршрут шаг за шагом и не дают растеряться.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Понимание ответа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next to и between помогают уточнить, где именно находится место. Так ребёнок быстрее находит нужное здание и чувствует себя увереннее.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Точное расположение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простые модели — I like… My favourite place is… I go there with… — помогают ребёнку уверенно ответить у доски и объяснить свой выбор.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помогают коротко рассказать о любимом месте.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модуль 8, раздел о любимом месте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 разных местах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park дети play, run and ride bikes. Здесь можно гулять с семьёй, дышать свежим воздухом и наблюдать за деревьями, дорожками и скамейками. Парк всегда полон движения и хорошего настроения.
</a:t>
            </a:r>
            <a:endParaRPr lang="en-US" sz="1148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museum дети look and learn. Они смотрят на старинные предметы, картинки и другие интересные экспонаты, а потом узнают факты о прошлом. Музей учит замечать детали и задавать вопросы.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library дети read and borrow books. Там тихо, чтобы удобно выбирать книги, рассматривать картинки и учиться новому. Библиотека помогает спокойно работать и находить интересные истории без лишнего шума.
</a:t>
            </a:r>
            <a:endParaRPr lang="en-US" sz="1078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zoo дети watch animals и узнают, как выглядят lions, monkeys, bears и giraffes. Здесь особенно интересно наблюдать за животными безопасно и внимательно, словно в живой книге про природу.
</a:t>
            </a:r>
            <a:endParaRPr lang="en-US" sz="1191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зоопарке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café дети eat and drink. Здесь можно заказать juice, tea, sandwich or cake и немного отдохнуть после прогулки. Кафе — это место, где приятно сделать маленький перерыв.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кафе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общественных местах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рядом со взрослыми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общественных местах ребёнку важно stay with adults. Так легче не потеряться, вовремя заметить опасность и спокойно добраться до нужного места без лишних волнений и спешки.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правила взрослых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взрослый говорит остановиться, подождать или не трогать предмет, нужно сразу послушаться. Такие простые правила защищают детей и помогают им чувствовать себя уверенно в любом месте.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толкайся в толпе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crowded places do not run or push others. Вежливое поведение помогает всем чувствовать себя спокойно, а ещё позволяет не упасть и не задеть случайно других людей.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 осторожно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 the road carefully and always look left and right. Даже знакомая дорога требует внимания, потому что машины двигаются быстро, а спешка может привести к ошибке.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положения предметов и мест
</a:t>
            </a:r>
            <a:endParaRPr lang="en-US" sz="3103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 и far помогают сказать, близко или далеко находится место. Они особенно полезны, когда нужно быстро объяснить путь или понять короткий ответ на вопрос.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and far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легче запоминать, если смотреть на план города или на картинку. Тогда можно не только читать ответ, но и самому уверенно объяснять, где что находится.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карте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используется, когда место находится посередине. Например: The museum is between the cinema and the café. Такое слово делает описание точным и понятным даже в коротком предложении.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обозначает «за», а in front of — «перед». Эти слова помогают представить улицу, парк или магазин и понять, где стоит один объект по отношению к другому.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и in front of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значит «рядом с». Так удобно описывать соседние здания, например: The library is next to the school. Это простая и очень частая фраза в заданиях.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0642" y="1204950"/>
            <a:ext cx="2693316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 городу: шаг за шагом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маршрут начинается у school. Нужно внимательно посмотреть на схему, найти стартовую точку и запомнить, в какую сторону идти, чтобы не перепутать дорогу с самого начала.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 at school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путь идёт straight. Это значит, что нужно двигаться прямо, не сворачивая, пока не появится нужный поворот, знакомое здание или указатель для следующего шага.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straight ahead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маршрута человек arrives at the park, museum or café. Короткий и понятный путь особенно полезен детям, потому что помогает не теряться и спокойно находить нужное место.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Arrive at the place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схеме есть поворот, надо turn left или turn right. Эти слова помогают точно следовать маршруту и понимать короткие инструкции, даже если дорога кажется совсем новой.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or right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место для визита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цель поездки помогает выбрать подходящее место в городе.
</a:t>
            </a:r>
            <a:endParaRPr lang="en-US" sz="16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19104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19104"/>
            <a:ext cx="450000" cy="4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19104"/>
            <a:ext cx="450000" cy="40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09118"/>
            <a:ext cx="450000" cy="40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29118"/>
            <a:ext cx="45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по теме модуля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 — это карта. Она помогает найти дорогу, увидеть улицы и понять, где находится нужное место. Для 4 класса это одно из самых полезных слов в реальном городе и на уроке.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Entrance означает «вход». По этому слову можно быстро понять, куда заходить, если рядом много дверей и указателей. В заданиях и в жизни оно встречается очень часто.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Entrance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 — это билет. Его покупают, чтобы войти в кинотеатр, музей или другой интересный место. Это слово часто встречается там, где есть вход и очередь, поэтому его легко узнать на табличках.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Ticket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Exit — это выход. Если нужно покинуть здание или найти дорогу обратно, это слово особенно помогает. Оно полезно на схемах, в больших помещениях и в простых инструкциях.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Exit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Visitor — это посетитель, а queue — очередь. Эти слова часто нужны в музеях, зоопарках и кинотеатрах, где люди приходят отдыхать, ждать своей очереди и смотреть на указатели.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Visitor и queue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город глазами ребёнка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рядом со школой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в школу ребёнок видит парк, маленький магазин и библиотеку. В парке можно остановиться на минуту, в магазине купить нужную мелочь, а в библиотеке выбрать книгу после уроков. Город кажется знакомым и дружелюбным.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для 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всегда спокойно, и это нравится многим детям. Здесь можно читать, листать красивые книги и немного отдыхать от шума улицы. Такой уголок делает город уютным и помогает почувствовать себя самостоятельным.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часто бегут на площадку или в парк, где можно играть и смеяться. Рядом удобно назначать встречу у магазина или возле школы, чтобы всем было легко найти друг друга без лишнего поиска.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посещении места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we going to the zoo? — Yes, we are. Такой короткий вопрос помогает быстро узнать планы и начать разговор без длинных фраз. Он звучит просто и дружелюбно.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35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планах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380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часто нужны слова yes, no и sure. Они помогают ответить быстро и понятно, а ещё делают разговор живым, как будто дети обсуждают прогулку прямо сейчас.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23820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 отказ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36570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we go to the park too? — Sure. Эта реплика показывает, как добавить новое место в план и мягко продолжить беседу, не споря и не запутываясь.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65850" y="1294250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идея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473520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too означает «тоже». Оно удобно, когда хочется сказать, что ты хочешь пойти в то же место, что и собеседник. Это маленькое слово часто спасает разговор.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473535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too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1862850" y="357705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подходят для общения с родителями, учителем или другом. Короткие предложения легче запомнить, поэтому ребёнок может говорить смело, даже если знает пока немного слов.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1863000" y="3047675"/>
            <a:ext cx="2545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взрослым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в модуле 8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мест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узнавать и называть park, library, museum, zoo, cinema, café, shop и school. Эти слова помогают говорить о привычных местах и понимать простые задания без лишнего напряжения.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правила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что в каждом месте делают разные вещи: читают, играют, смотрят, покупают, едят. Ещё важно соблюдать правила поведения, чтобы всем было спокойно и безопасно.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сказать: I like… My favourite place is… I go there with…. Такие фразы помогают коротко рассказать о себе и объяснить, почему место нравится.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положение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слова для маршрута и описания места: go straight, turn left, next to, behind, between. С ними легко объяснить, куда идти и где находится нужное здание.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к новым прогулкам по-английски?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8 помогает уверенно говорить о местах, маршрутах и любимых занятиях. Теперь проще спросить дорогу, выбрать нужное место и рассказать о нём так, чтобы вас сразу поняли.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2026-05-30T09:59:16Z</dcterms:created>
  <dcterms:modified xsi:type="dcterms:W3CDTF">2026-05-30T09:59:16Z</dcterms:modified>
</cp:coreProperties>
</file>