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57: English at School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классе: слова, команды, приветствия и короткие ответы.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английский нужен в третьем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дети уже легко связывают слово, картинку и действие. Поэтому английский помогает быстро называть предметы, понимать короткие фразы и отвечать по образцу без лишнего волнения.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урока 57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учат слова book, pen, pencil, ruler, rubber, bag, desk, chair, school и teacher. Это самые нужные слова для класса: они встречаются почти на каждом уроке и быстро становятся знакомыми.
</a:t>
            </a:r>
            <a:endParaRPr lang="en-US" sz="1019" dirty="0"/>
          </a:p>
        </p:txBody>
      </p:sp>
      <p:sp>
        <p:nvSpPr>
          <p:cNvPr id="13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 уроке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словам добавляются простые действия: listen, read, write, open, close, look. Они помогают понимать задания учителя и сразу выполнять их, не переводя каждую фразу в голове по пять раз.
</a:t>
            </a:r>
            <a:endParaRPr lang="en-US" sz="1019" dirty="0"/>
          </a:p>
        </p:txBody>
      </p:sp>
      <p:sp>
        <p:nvSpPr>
          <p:cNvPr id="14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частые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третьеклассников особенно полезны короткие слова, которые легко произнести и повторить. Чем чаще слово звучит, тем увереннее ребёнок узнаёт его в заданиях, песенках и маленьких диалогах.
</a:t>
            </a:r>
            <a:endParaRPr lang="en-US" sz="1019" dirty="0"/>
          </a:p>
        </p:txBody>
      </p:sp>
      <p:sp>
        <p:nvSpPr>
          <p:cNvPr id="15" name="Text 5"/>
          <p:cNvSpPr txBox="1"/>
          <p:nvPr/>
        </p:nvSpPr>
        <p:spPr>
          <a:xfrm>
            <a:off x="1899413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через повторение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лучше запоминаются, когда их говорят вслух, показывают на картинке и используют в короткой фразе. Так слово перестаёт быть отдельным звуком и становится настоящей частью речи.
</a:t>
            </a:r>
            <a:endParaRPr lang="en-US" sz="1019" dirty="0"/>
          </a:p>
        </p:txBody>
      </p:sp>
      <p:sp>
        <p:nvSpPr>
          <p:cNvPr id="16" name="Text 6"/>
          <p:cNvSpPr txBox="1"/>
          <p:nvPr/>
        </p:nvSpPr>
        <p:spPr>
          <a:xfrm>
            <a:off x="4736872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общения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такие простые слова уже помогают общаться в классе. С ними можно просить, отвечать, называть предметы и понимать задания, а это очень полезно для первых шагов в английском.
</a:t>
            </a:r>
            <a:endParaRPr lang="en-US" sz="10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вежливые слова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, Good morning! и Good afternoon! помогают начать разговор по-английски спокойно и дружелюбно. Эти фразы звучат часто, поэтому дети запоминают их почти незаметно, как любимую считалочку.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и Thank you нужны, чтобы говорить уважительно и красиво. Даже короткая просьба звучит приятнее, если добавить вежливое слово — будто английский сам надевает аккуратную школьную форму.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встречи
</a:t>
            </a:r>
            <a:pPr algn="l" indent="0" marL="0">
              <a:lnSpc>
                <a:spcPct val="90000"/>
              </a:lnSpc>
              <a:buNone/>
            </a:pPr>
            <a:r>
              <a:rPr lang="en-US" sz="33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Goodbye! — это простое и очень полезное слово для прощания. Оно встречается в конце урока, в паре с улыбкой и хорошим настроением, поэтому быстро становится привычным.
</a:t>
            </a:r>
            <a:endParaRPr lang="en-US" sz="914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to meet you. — удобная фраза для знакомства в классе. Она помогает поздороваться с новым человеком по-английски и звучит особенно уместно, когда в классе появляется новый друг.
</a:t>
            </a:r>
            <a:endParaRPr lang="en-US" sz="909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о себе
</a:t>
            </a:r>
            <a:pPr algn="l" indent="0" marL="0">
              <a:lnSpc>
                <a:spcPct val="90000"/>
              </a:lnSpc>
              <a:buNone/>
            </a:pPr>
            <a:r>
              <a:rPr lang="en-US" sz="3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2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fine, thank you. помогает ответить на вопрос о самочувствии. Она очень короткая, но уже делает речь настоящей и показывает, что ученик умеет поддержать простой разговор.
</a:t>
            </a:r>
            <a:endParaRPr lang="en-US" sz="9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короткий ответ на английском
</a:t>
            </a:r>
            <a:pPr algn="l" indent="0" marL="0">
              <a:lnSpc>
                <a:spcPct val="90000"/>
              </a:lnSpc>
              <a:buNone/>
            </a:pPr>
            <a:r>
              <a:rPr lang="en-US" sz="105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третьекласснику быстро понять вопрос и составить короткую фразу по образцу.
</a:t>
            </a:r>
            <a:endParaRPr lang="en-US" sz="28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26" y="1744038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946" y="1744038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076" y="3340585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78246" y="3328768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75357" y="3328768"/>
            <a:ext cx="284438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Listen!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команда помогает сразу сосредоточиться на словах учителя. Дети слышат короткое слово и знают, что нужно слушать внимательно, не отвлекаясь на соседнюю тетрадь или карандаш-мечтатель.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Repeat!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Repeat! нужна, когда ученики повторяют слово или фразу хором. Она помогает потренировать произношение и делает урок живым: сказал учитель — ответил класс.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Read!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Read! подсказывает, что пора читать вслух или про себя. Для третьего класса это очень полезно, потому что чтение помогает запоминать слова и замечать их в знакомом тексте.
</a:t>
            </a:r>
            <a:endParaRPr lang="en-US" sz="1141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Write!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Write! используют, когда нужно написать слово, букву или короткий ответ. Такая команда учит работать аккуратно и не пропускать буквы, даже если рука немного спешит быстрее головы.
</a:t>
            </a:r>
            <a:endParaRPr lang="en-US" sz="1141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Move!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с движением, например Open your book! , Stand up! и Sit down! , особенно нравятся детям. Когда есть действие, слово запоминается легче, а класс работает бодро и без длинных объяснений.
</a:t>
            </a:r>
            <a:endParaRPr lang="en-US" sz="1141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команды, которые понимают все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 рюкзаке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рюкзаке живёт целая команда помощников: book, notebook, pencil, pen, ruler и rubber. Рядом может быть pencil case, чтобы всё лежало на своих местах, а не каталось по дну как маленькое приключение.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и несколько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уроке важно различать This is a pencil. и These are pencils. Так дети учатся замечать, когда предмет один, а когда их несколько, и могут говорить об этом очень простыми фразами.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 вещи в рюкзаке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этого хватает, чтобы назвать предмет, посчитать его и выбрать правильный ответ без спешки.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 57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 обычно достаточно, чтобы тренировать счёт, сравнение и быстрые ответы в классе.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8057" y="1363076"/>
            <a:ext cx="2668649" cy="21596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английский алфавит в уроке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 знакомые слова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в третьем классе нужен не ради скучного списка, а чтобы узнавать буквы в знакомых словах. Когда ребёнок видит book, pen или bag, он начинает лучше замечать, как слово устроено.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помогает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чтение вслух помогает различать похожие звуки и не путать буквы. Если слово произнести несколько раз, оно звучит яснее, а буквы перестают прятаться, будто они играют в салки.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 и букв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school и teacher встречаются буквы, которые часто используются в школьных заданиях. Поэтому урок помогает соединять буквы, звук и смысл, а это уже очень серьёзный маленький шаг вперёд.
</a:t>
            </a:r>
            <a:endParaRPr lang="en-US" sz="10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диалоги на уроке
</a:t>
            </a:r>
            <a:endParaRPr lang="en-US" sz="2897" dirty="0"/>
          </a:p>
        </p:txBody>
      </p:sp>
      <p:sp>
        <p:nvSpPr>
          <p:cNvPr id="8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диалоги на уроке
</a:t>
            </a:r>
            <a:endParaRPr lang="en-US" sz="2897" dirty="0"/>
          </a:p>
        </p:txBody>
      </p:sp>
      <p:sp>
        <p:nvSpPr>
          <p:cNvPr id="9" name="Text 3"/>
          <p:cNvSpPr txBox="1"/>
          <p:nvPr/>
        </p:nvSpPr>
        <p:spPr>
          <a:xfrm>
            <a:off x="413149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в паре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Hello! — Hello! Такие короткие реплики снимают страх перед разговором. Ученик слышит знакомую фразу, отвечает по образцу и сразу понимает, что английский может быть простым и дружелюбным.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95973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предмете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What is this? — It is a book. Диалог состоит всего из двух реплик, но уже учит задавать вопрос и давать полный короткий ответ. Для третьеклассника это хороший старт без перегрузки.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78797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предмета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What colour is it? — It is blue. Здесь ребёнок не только называет предмет, но и добавляет цвет. Такая мини-цепочка помогает говорить чуть длиннее и при этом не терять уверенность.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вопрос
</a:t>
            </a:r>
            <a:pPr algn="l" indent="0" marL="0">
              <a:lnSpc>
                <a:spcPct val="90000"/>
              </a:lnSpc>
              <a:buNone/>
            </a:pPr>
            <a:r>
              <a:rPr lang="en-US" sz="47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написано: What is this? Рядом нарисован карандаш, и ребёнок сразу ищет главное слово. Сначала он замечает вопрос What, потом смотрит на картинку и готовит короткий ответ: It is a pencil.
</a:t>
            </a:r>
            <a:endParaRPr lang="en-US" sz="1129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предметы без спешки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карточке виден вопрос How many books? и несколько книг на столе. Ученик не торопится: он смотрит на число, затем пересчитывает предметы и отвечает аккуратно: Two books. Так ответ получается точным и понятным.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предмет по картинке
</a:t>
            </a:r>
            <a:pPr algn="l" indent="0" marL="0">
              <a:lnSpc>
                <a:spcPct val="90000"/>
              </a:lnSpc>
              <a:buNone/>
            </a:pPr>
            <a:r>
              <a:rPr lang="en-US" sz="46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карточка помогает увидеть связь между словом и изображением. Если на ней изображён пенал, а вопрос звучит Is it a pen? , нужно заметить разницу и сказать, что это не pen, а другое школьное слово.
</a:t>
            </a:r>
            <a:endParaRPr lang="en-US" sz="1111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вопроса before ответа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урока: a, an, this, these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ставят перед словами, которые начинаются с согласного звука: a book, a pen, a ruler. Он помогает назвать один предмет просто и без лишних слов.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an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an нужен перед словами с гласного звука: an apple, an egg. Важно слушать первый звук, а не только букву, чтобы выбрать форму правильно.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this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используют, когда говорят об одном предмете рядом с собой. Например: This is a pencil. Такая модель короткая, ясная и очень удобная для ответов на уроке.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these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подходит, когда предметов несколько: These are pencils. Это первый шаг к различию между одним и многими, поэтому формула особенно полезна для третьеклассников.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картинки к английскому слову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ребёнку быстро перейти от изображения к короткой фразе и не потеряться на полпути.
</a:t>
            </a:r>
            <a:endParaRPr lang="en-US" sz="29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725" y="2133101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3886" y="2166491"/>
            <a:ext cx="485400" cy="38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9774" y="2133101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67400" y="2133101"/>
            <a:ext cx="341325" cy="45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71250" y="2133101"/>
            <a:ext cx="455100" cy="455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урока 57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предмет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рассматривает картинку и ищет нужный предмет по подсказке. Такой поиск тренирует внимание и помогает быстрее узнавать школьные слова в знакомом контексте.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Соединить пару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соединить слово и изображение, чтобы они стали парой. Это простое задание помогает запомнить написание и смысл слова без длинных объяснений.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цвет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смотрит на предмет и выбирает его цвет: red, blue или green. Короткий ответ делает задание быстрым, а повторение цвета — почти незаметным.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Посчитать предметы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считают книги, карандаши или ручки и называют число по-английски. Счёт превращает повторение слов в маленькую игру на внимание и точность.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ответ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услышать вопрос и отметить правильный вариант. Такое упражнение учит не угадывать, а внимательно слушать и замечать ключевые слова в вопросе.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урока 57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третьеклассников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Потерялся артикль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стороне листа написано a pen, а на другой — pen без артикля. Ребёнок видит разницу и понимает, что маленькое слово тоже важно. Оно помогает сделать фразу правильной и законченной.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Похоже, но не одно и то же
</a:t>
            </a:r>
            <a:pPr algn="ctr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соседних карточках стоят pen и pencil, и их легко перепутать. Картинка показывает, что один предмет пишет, а другой тоже нужен на уроке, но обозначает совсем другое школьное слово. Важно смотреть внимательно, а не угадывать по первому впечатлению.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слова быстрее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 коротко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помогает не устать и не потерять интерес. Если слово возвращается несколько раз за урок, оно постепенно становится знакомым и начинает вспоминаться само.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карточки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удобно переворачивать, соединять и показывать по очереди. Ребёнок видит слово, картинку и правильный ответ, поэтому запоминание становится более уверенным и спокойным.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Подключай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сопровождается жестом или действием, оно запоминается быстрее. Команды вроде Open your book! или Stand up! особенно хорошо работают вместе с движением.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Рисуй и раскрашивай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рисунок помогает связать слово с образом. Если предмет ещё и раскрасить нужным цветом, ученик легче вспомнит его и на картинке, и в ответе.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 мини-цепочки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book — a book — This is a book показывает слово в разных маленьких фразах. Так ребёнок слышит его в контексте и быстрее понимает, как оно работает.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 парты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смотрят на картинку и задают друг другу короткие вопросы. Один спрашивает: What is this? Второй отвечает: It is a ruler. Потом они уточняют цвет и число, не сбиваясь и не торопясь.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 по образцу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диалог похож на маленькую игру с правилами. Сначала вопрос, потом ответ, затем цвет и число: What colour is it? — It is green. How many rulers? — Two rulers. Всё просто, понятно и без длинных реплик.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для пары учеников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получилось освоить к концу урока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урока дети узнают и называют предметы, которые часто встречаются в классе и в рюкзаке. Слова становятся знакомыми не отдельно, а в коротких фразах.
</a:t>
            </a:r>
            <a:endParaRPr lang="en-US" sz="1019" dirty="0"/>
          </a:p>
        </p:txBody>
      </p:sp>
      <p:sp>
        <p:nvSpPr>
          <p:cNvPr id="13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вежливость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повторяют Hello! , Good morning! , Please и Thank you. Эти выражения помогают начать и закончить разговор вежливо, даже если слов пока совсем немного.
</a:t>
            </a:r>
            <a:endParaRPr lang="en-US" sz="1019" dirty="0"/>
          </a:p>
        </p:txBody>
      </p:sp>
      <p:sp>
        <p:nvSpPr>
          <p:cNvPr id="14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учатся слушать вопросы What is this? , What colour is it? и How many?. Это помогает быстрее понимать, что именно нужно ответить, и не теряться.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99413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числа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закрепляются цвета и счёт до десяти. Такие слова нужны, чтобы назвать предмет, его оттенок и количество, не усложняя ответ.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36872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по образцу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навык — сказать полную, но очень короткую фразу: This is a pen. It is red. Такие ответы звучат уверенно и легко запоминаются.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урока 57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урока 57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слово внимательно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слово лучше рассматривать вместе с картинкой и звучанием. Тогда ребёнок не просто узнаёт написание, а понимает, что именно обозначает слово.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 без спешки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делает английские слова знакомыми и спокойными. Если несколько раз услышать и произнести одну и ту же фразу, она уже не кажется сложной.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коротко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легче построить и легче проверить. Когда фраза состоит из нескольких знакомых слов, ребёнок чувствует себя увереннее и меньше путается.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произношением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произношение помогает другим понять ответ с первого раза. Особенно важно медленно проговаривать новые звуки и не проглатывать окончания.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57: английский становится понятным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57 соединяет школьные слова, приветствия, команды, цвета, числа и простые вопросы в одну понятную систему. Чем чаще ребёнок повторяет короткие фразы, тем увереннее говорит по-английски.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2026-05-31T02:31:02Z</dcterms:created>
  <dcterms:modified xsi:type="dcterms:W3CDTF">2026-05-31T02:31:02Z</dcterms:modified>
</cp:coreProperties>
</file>