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в эпоху Тюдоров: основные темы и значимость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Тюдоров: начало новой эры в политике и культуре Англии.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династии Тюдоров и объединение Англии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войн Алой и Белой розы Генрих VII взошёл на престол в 1485 году. Брак с Элизабет Йорк объединил враждующие династии, заложив основу сильного национального государства.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 Босворте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 одержал ключевую победу в битве при Босворте, закончив войну Алой и Белой розы и утверждая мир в стране.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власти знати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усилил королевскую власть, ограничив влияние могущественных лордов, чтобы предотвратить новые междоусобные конфликты.
</a:t>
            </a:r>
            <a:endParaRPr lang="en-US" sz="1586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реформы и браки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внедрил новые налоги и заключил выгодные династические браки, укрепив экономическое и внешнеполитическое положение Англии.
</a:t>
            </a:r>
            <a:endParaRPr lang="en-US" sz="140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VII: создатель новой стабильности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VIII инициировал церковную Реформацию, создав Англиканскую церковь и отделившись от Рима, что сильно изменило религиозный облик страны.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известен своими шестью браками и реформами армии и флота, которые усилили военную мощь Англии в Европе.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VIII: реформы и личная драма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398" y="2400298"/>
            <a:ext cx="5192877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Жёны Генриха VIII: судьбы и исторические события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судьбы каждой из шести жён Генриха VIII и их влияние на политику и религию при дворе.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жён отражают сложные политические интриги и религиозные изменения при дворе.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Королевские архивы Англии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VI: короткое правление и религиозные изменения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1547 год — восшествие на престол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возрасте 9 лет Эдуард VI стал королём. Регентство взяли советники-протестанты.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протестантских реформ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Протестантские идеалы получили поддержку в управлении и церковных делах.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англиканской церкви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отменены католические обряды, введена Книга общих молитв в английском языке.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1553 год — ранняя смерть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скончался от болезни, прервав процесс углубления реформ.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I: борьба за католицизм и религиозные гонения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католичества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I попыталась восстановить католическую веру и связать Англию с Папской властью, что вызвало разногласия в обществе.
</a:t>
            </a:r>
            <a:endParaRPr lang="en-US" sz="1450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Гонения на протестантов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её правления более 280 протестантов были сожжены на костре, за что её прозвали 'Кровавой Мэри'.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 и Закон о бедных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резкий рост населения вызвал нехватку продовольствия, эпидемии и массовое обнищание крестьян.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бедных 1601 года установил государственную помощь через местные общины, обеспечивая приюты и работу для нуждающихся.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стали первыми шагами к систематической социальной защите в Англии.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Непобедимой армадой: значение для Англии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превосходство и национальная гордость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Разгром испанской армии в 1588 году подтвердил военно-морское лидерство Англии и вдохновил чувство национального единства.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угрозы католической интервенции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положило конец попыткам Испании вмешиваться в английские религиозные и политические дела.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и мудрое 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 I правила почти 45 лет, создав атмосферу стабильности и национального подъёма.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флота и колоний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её руководством английский флот усилился, а первые заморские колонии стали базой для будущей империи.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культуры и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 поддерживала искусство, литературу и науку, что сделало эпоху «Золотым веком» английской культуры.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 I: лидерство в эпоху расцвета Англии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создание англиканской церкви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1534 году Генрих VIII провозгласил себя главой Англиканской церкви, отвергнув власть Папы Римского, что стало началом церковной реформы в Англии.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церковный устав ввёл английский язык в богослужениях, изменил традиционные ритуалы и укрепил национальную идентичность через религию.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католических монастырей сопровождалось передачей их имущества в королевскую казну, что усилило власть монарха и увеличило его доходы.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повлияла не только на религиозную сферу, но и оказала глубокое воздействие на политику и общество страны в последующие столетия.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и английские экспедиции при Тюдорах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Тюдоров английские мореплаватели, такие как Фрэнсис Дрейк, Мартин Фробишер и Уолтер Рэли, совершали важные экспедиции, исследуя новые земли и торговые пути.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активная борьба за колонии и доминирование на морях, что послужило основанием для последующего формирования английской колониальной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 эпохи Тюдоров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театра и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стал важнейшим культурным центром благодаря произведениям Уильяма Шекспира и Кристофера Марло. Их драмы отражали социальные и политические темы эпохи, обогащая английскую литературу.
</a:t>
            </a:r>
            <a:endParaRPr lang="en-US" sz="1277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искусство и придворная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Тюдоров музыка приобрела изысканный характер, расширилась королевская капелла. Композиторы создавали произведения для придворных праздников, что укрепляло культурное единство.
</a:t>
            </a:r>
            <a:endParaRPr lang="en-US" sz="13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парламента в эпоху Тюдоров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04340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постепенно усиливал своё влияние, участвуя в принятии налогов и законов при поддержке монархов Тюдоров.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365309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парламента выросла, включая утверждение бюджета и обсуждение вопросов престолонаследия, становясь ключевым институтом государственного управления.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534824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1534 год – Акт о превосходстве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утвердил Генриха VIII главой англиканской церкви, что закрепило религиозные реформы и расширило полномочия монарха.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895" y="2054943"/>
            <a:ext cx="3166808" cy="3660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722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и повседневная одежда в Англии XVI 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85475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мужчин и её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носили камзолы, плащи и штаны, дополненные высокими ботфортами и шляпами с перьями. Материалы варьировались от шерсти до дорогих тканей, подчеркивая социальное положение.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536103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мода и статус в облачении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использовали корсеты и длинные платья с фарфингейлами. Сложные головные уборы и вышивка служили знаком высокого статуса и вкуса, особенно при дворе.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325" y="2206540"/>
            <a:ext cx="554400" cy="443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8108" y="2114972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001" y="2162375"/>
            <a:ext cx="554400" cy="49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жизнь обычных людей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знать, средний класс и крестьян. Каждый слой играл важную роль в экономике и культуре страны.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 праздники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участвовали в сельскохозяйственной работе, обучались ремёслам, посещали ярмарки и принимали участие в традиционных праздниках, укрепляя общинные связи.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ремесел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текстильных мануфактур способствовало росту городского населения и появлению новых профессий в торговле и ремеслах.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образования XVI века и доступность знаний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преимущественно было доступно мальчикам из знатных семей, которые посещали грамматические школы и университеты Оксфорда и Кембриджа.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способствовало распространению грамотности среди горожан и ремесленников, повышая уровень образования в обществе.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Девушки, как правило, обучались дома, осваивая чтение, письмо и рукоделие, что отражало гендерные роли того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Здравоохранение, болезни и медицинские знания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Чума, оспа и тиф были широко распространёнными болезнями, часто вызывавшими масштабные эпидемии с высокой смертностью.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больниц функционировали при монастырях и городах, часто ограничиваясь уходом и простыми процедурами.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того времени базировалась на народных средствах и примитивных лекарствах, при этом профессиональных врачей было недостаточно.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медицина комбинировала использование трав, заклинаний и банных процедур, но общая гигиена была низкой, что сокращало продолжительность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влияние эпохи Тюдоров на будущее Англии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Тюдоров сформировала Англию как морскую державу, усилила протестантизм и укрепила монархическую власть вместе с парламентом.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культуры, образования и торговли заложило фундамент Британской империи, а эпоха стала ключевым переходным этапом в истории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эпохи Тюдоров в истории Англии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Тюдоров стала временем глубоких реформ и достижений, заложивших основы современного государства и культуры, а также открытия новых горизонтов, важных для будущего развития Англии.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2026-05-10T15:43:54Z</dcterms:created>
  <dcterms:modified xsi:type="dcterms:W3CDTF">2026-05-10T15:43:54Z</dcterms:modified>
</cp:coreProperties>
</file>