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тела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объёмные фигуры вокруг нас и их свойства.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учимся узнавать объёмные фигуры, понимать их устройство и находить объём и поверхность по формулам.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3D фигуры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объёмные формы встречаются постоянно: в коробках, банках, мячах, упаковке и деталях интерьера. Умение узнавать их помогает быстрее ориентироваться в окружающих предметах.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формы полезно при покупке, хранении и строительстве. Оно помогает сравнивать, сколько поместится в коробку, банку или контейнер, и заранее оценивать вместимость.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не всегда легко понять, какое это тело. Поэтому важно замечать характерные признаки: углы, круглую поверхность, одинаковые основания или вершину.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тело, грань, ребро, вершина
</a:t>
            </a:r>
            <a:endParaRPr lang="en-US" sz="1696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плоская сторона тела. У многогранников грани образуют всю внешнюю поверхность, поэтому именно по ним удобно узнавать форму фигуры.
</a:t>
            </a:r>
            <a:endParaRPr lang="en-US" sz="815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линия, где две грани встречаются и соединяются друг с другом. По числу рёбер можно сравнивать разные многогранники между собой.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тело — это объёмная фигура в пространстве. В отличие от плоских фигур, оно занимает место и имеет внутреннюю часть.
</a:t>
            </a:r>
            <a:endParaRPr lang="en-US" sz="817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точка, в которой сходятся рёбра. У одних тел вершин много, у других нет совсем, например у шара или цилиндра.
</a:t>
            </a:r>
            <a:endParaRPr lang="en-US" sz="817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 — это вся внешняя оболочка тела, а объём — пространство внутри него. Эти понятия нужны для разных расчётов и задач.
</a:t>
            </a:r>
            <a:endParaRPr lang="en-US" sz="8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тела удобно делить на две большие группы по форме поверхности.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делятся геометрические тела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многогранников считают грани и рёбра, а у тел вращения опираются на радиус, высоту и образующую.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геометрических тел по форме поверхности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элементы и объём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куба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 шести одинаковых квадратных граней. Все его рёбра равны, поэтому фигура выглядит очень симметричной и легко узнаётся по внешнему виду.
</a:t>
            </a:r>
            <a:endParaRPr lang="en-US" sz="77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12 рёбер и 8 вершин. Эти числа удобно запомнить, потому что у каждой вершины сходятся сразу три рёбра.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находят по формуле V = a³, где a — длина ребра. Это значит, что ребро умножают само на себя трижды.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куба равно 4 см, то объём равен 4³ = 64 см³. Чем больше ребро, тем быстрее растёт объём фигуры.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имеет шесть прямоугольных граней. Противоположные грани равны и параллельны, поэтому тело выглядит вытянутым в трёх направлениях.
</a:t>
            </a:r>
            <a:endParaRPr lang="en-US" sz="724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размеры называют длиной, шириной и высотой. Эти три измерения полностью задают форму и позволяют вычислить объём без лишних данных.
</a:t>
            </a:r>
            <a:endParaRPr lang="en-US" sz="794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находят по формуле V = a × b × h. Сначала перемножают длину и ширину, затем полученный результат умножают на высоту.
</a:t>
            </a:r>
            <a:endParaRPr lang="en-US" sz="810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имеют книга, коробка, кирпич и многие упаковки. Поэтому параллелепипед — одна из самых удобных моделей для практических задач.
</a:t>
            </a:r>
            <a:endParaRPr lang="en-US" sz="7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основание и высота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призмы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всегда два одинаковых основания, лежащих в параллельных плоскостях. Между ними расположены боковые грани, которые соединяют соответствующие стороны оснований.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может быть любым многоугольником: треугольником, четырёхугольником и другими фигурами. Поэтому призмы бывают очень разными по внешнему виду.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находят по формуле V = Sосн × h. Смысл прост: сначала берут площадь основания, а затем умножают её на высоту.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 одинакова, то большая площадь основания даёт больший объём. Это помогает сравнивать призмы без сложных построений и лишних вычислений.
</a:t>
            </a:r>
            <a:endParaRPr lang="en-US" sz="8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форма и объём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грани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 может быть разным, но обычно это многоугольник. Именно форма основания определяет, сколько боковых граней будет у фигуры.
</a:t>
            </a:r>
            <a:endParaRPr lang="en-US" sz="795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находят по формуле V = 1/3 Sосн × h. Это означает, что пирамида с тем же основанием и высотой занимает в три раза меньше места, чем призма.
</a:t>
            </a:r>
            <a:endParaRPr lang="en-US" sz="792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одно основание и боковые треугольные грани, которые сходятся в одной общей вершине. Из-за этого она сужается кверху.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напоминают египетские пирамиды и шатровая крыша. Эти примеры помогают сразу представить фигуру и запомнить её особенности.
</a:t>
            </a:r>
            <a:endParaRPr lang="en-US" sz="8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элементы и формула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цилиндра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имеет два одинаковых круговых основания, соединённых гладкой боковой поверхностью. У него нет вершин и рёбер в привычном смысле, поэтому форма кажется особенно плавной.
</a:t>
            </a:r>
            <a:endParaRPr lang="en-US" sz="743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цилиндра — радиус основания, высота и ось. Радиус задаёт размер круга, а высота показывает расстояние между основаниями по прямой линии.
</a:t>
            </a:r>
            <a:endParaRPr lang="en-US" sz="743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цилиндра находят по формуле V = πr²h. Сначала вычисляют площадь основания, затем умножают её на высоту — так получается вместимость тела.
</a:t>
            </a:r>
            <a:endParaRPr lang="en-US" sz="743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легко увидеть в банке, стакане, трубе или батарейке. Такие предметы помогают запомнить форму и быстрее находить нужные элементы на рисунке.
</a:t>
            </a:r>
            <a:endParaRPr lang="en-US" sz="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элементы и объём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конус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легко узнать по круглому основанию и одной вершине. Такая форма встречается в повседневных предметах, поэтому её удобно сравнивать с цилиндром и пирамидой.
</a:t>
            </a:r>
            <a:endParaRPr lang="en-US" sz="749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конуса выделяют радиус основания, высоту и образующую. Высота идёт от вершины к центру круга, а образующая образует боковую поверхность и помогает представить наклон.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конуса находят по формуле V = 1/3 πr²h. Сначала вычисляют площадь основания, затем умножают на высоту и делят результат на три.
</a:t>
            </a:r>
            <a:endParaRPr lang="en-US" sz="794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мороженого, дорожный конус и воронка помогают быстро запомнить форму. Они показывают, как одно круглое основание постепенно сужается к вершине.
</a:t>
            </a:r>
            <a:endParaRPr lang="en-US" sz="7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особенности и формула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отличается тем, что у него нет ни граней, ни рёбер, ни вершин. Это полностью округлое тело, которое удобно описывать через один радиус.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поверхности шара находятся на одинаковом расстоянии от центра. Благодаря этому шар выглядит одинаково с любой стороны и не имеет плоских частей.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параметр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элемент шара — радиус. Именно он задаёт размер тела и входит в формулу объёма V = 4/3 πr³.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глобус и шарик — привычные примеры шара. Их форма помогает понять, почему у такого тела нет углов и почему оно катится.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куба и параллелепипеда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развёртка помогает увидеть состав тела и связи между его гранями.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призмы и пирамиды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 напоминает длинную полоску из прямоугольников, к которой прикреплены два одинаковых основания. По ней удобно увидеть, какие грани повторяются и как боковая поверхность соединяет основания.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развёртка выглядит иначе: одно основание и несколько треугольников, сходящихся к общей вершине. Такая схема помогает сразу отличить основание от боковых граней.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две разные величины и правильно выбирать единицы измерения.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 объём: разница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связана с внешней оболочкой, а объём — с внутренним пространством.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геометрических величин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без ошибок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 типичные ошибки при вычислении объёма.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5 см достаточно одной формулы: объём растёт по кубу ребра, поэтому даже небольшое увеличение размера заметно меняет результат.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a³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 см³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объём куба со стороной 5 см.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параллелепипед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формулу V = a × b × h. Важно перемножать все три измерения, а не только два, иначе ответ будет неверным.
</a:t>
            </a:r>
            <a:endParaRPr lang="en-US" sz="942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получают 96 см³. Единицы обязательно указывают в кубических сантиметрах, потому что речь идёт именно об объёме, а не о площади.
</a:t>
            </a:r>
            <a:endParaRPr lang="en-US" sz="792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размеры: 8 см, 3 см и 4 см. Это помогает не перепутать длину, ширину и высоту при подстановке в формулу.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задача показывает, что у прямоугольного параллелепипеда каждый размер влияет на результат. Если одно измерение изменить, объём тоже изменится.
</a:t>
            </a:r>
            <a:endParaRPr lang="en-US" sz="7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задачи решаются через площадь основания и высоту, но для цилиндра используется круг, а для призмы — любая подходящая фигура основания.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Sосн × h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 см³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объём призмы с площадью основания 12 см² и высотой 7 см.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3D-фигурах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тела помогают узнавать форму предметов и быстро считать их объём. Важно различать виды тел, находить их элементы и уверенно применять формулы к реальным задачам.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2026-07-27T06:50:52Z</dcterms:created>
  <dcterms:modified xsi:type="dcterms:W3CDTF">2026-07-27T06:50:52Z</dcterms:modified>
</cp:coreProperties>
</file>